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7" r:id="rId2"/>
    <p:sldId id="258" r:id="rId3"/>
    <p:sldId id="259" r:id="rId4"/>
    <p:sldId id="261" r:id="rId5"/>
    <p:sldId id="289" r:id="rId6"/>
    <p:sldId id="282" r:id="rId7"/>
    <p:sldId id="283" r:id="rId8"/>
    <p:sldId id="272" r:id="rId9"/>
    <p:sldId id="284" r:id="rId10"/>
    <p:sldId id="286" r:id="rId11"/>
    <p:sldId id="287" r:id="rId12"/>
    <p:sldId id="262" r:id="rId13"/>
    <p:sldId id="291" r:id="rId14"/>
    <p:sldId id="275" r:id="rId15"/>
    <p:sldId id="279" r:id="rId16"/>
    <p:sldId id="280" r:id="rId17"/>
    <p:sldId id="292" r:id="rId18"/>
    <p:sldId id="264" r:id="rId19"/>
    <p:sldId id="273" r:id="rId20"/>
    <p:sldId id="274" r:id="rId21"/>
    <p:sldId id="290" r:id="rId22"/>
    <p:sldId id="268" r:id="rId23"/>
    <p:sldId id="269" r:id="rId24"/>
    <p:sldId id="270" r:id="rId25"/>
    <p:sldId id="277" r:id="rId26"/>
    <p:sldId id="278" r:id="rId27"/>
  </p:sldIdLst>
  <p:sldSz cx="9144000" cy="6858000" type="screen4x3"/>
  <p:notesSz cx="9869488" cy="6735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4CE6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37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EACFF8-B49F-4E5A-80DE-79AC897276A5}"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23D51BC3-939D-4932-B75C-95D3EFC32ACF}">
      <dgm:prSet phldrT="[Text]" custT="1"/>
      <dgm:spPr/>
      <dgm:t>
        <a:bodyPr/>
        <a:lstStyle/>
        <a:p>
          <a:r>
            <a:rPr lang="en-US" sz="2200" b="1" dirty="0" err="1" smtClean="0">
              <a:solidFill>
                <a:schemeClr val="tx1"/>
              </a:solidFill>
            </a:rPr>
            <a:t>Thông</a:t>
          </a:r>
          <a:r>
            <a:rPr lang="en-US" sz="2200" b="1" dirty="0" smtClean="0">
              <a:solidFill>
                <a:schemeClr val="tx1"/>
              </a:solidFill>
            </a:rPr>
            <a:t> </a:t>
          </a:r>
          <a:r>
            <a:rPr lang="en-US" sz="2200" b="1" dirty="0" err="1" smtClean="0">
              <a:solidFill>
                <a:schemeClr val="tx1"/>
              </a:solidFill>
            </a:rPr>
            <a:t>tư</a:t>
          </a:r>
          <a:r>
            <a:rPr lang="en-US" sz="2200" b="1" dirty="0" smtClean="0">
              <a:solidFill>
                <a:schemeClr val="tx1"/>
              </a:solidFill>
            </a:rPr>
            <a:t> </a:t>
          </a:r>
        </a:p>
        <a:p>
          <a:r>
            <a:rPr lang="en-US" sz="2200" b="1" dirty="0" smtClean="0">
              <a:solidFill>
                <a:schemeClr val="tx1"/>
              </a:solidFill>
            </a:rPr>
            <a:t>52/2017/</a:t>
          </a:r>
          <a:r>
            <a:rPr lang="en-US" sz="2200" b="1" dirty="0" err="1" smtClean="0">
              <a:solidFill>
                <a:schemeClr val="tx1"/>
              </a:solidFill>
            </a:rPr>
            <a:t>TT-BYT</a:t>
          </a:r>
          <a:endParaRPr lang="en-US" sz="2200" b="1" dirty="0">
            <a:solidFill>
              <a:schemeClr val="tx1"/>
            </a:solidFill>
          </a:endParaRPr>
        </a:p>
      </dgm:t>
    </dgm:pt>
    <dgm:pt modelId="{52A1BA22-7D6E-4D0A-BE04-B8415B04F94D}" type="parTrans" cxnId="{FA79208F-8645-481C-B1F3-FEE9FD6DC10D}">
      <dgm:prSet/>
      <dgm:spPr/>
      <dgm:t>
        <a:bodyPr/>
        <a:lstStyle/>
        <a:p>
          <a:endParaRPr lang="en-US"/>
        </a:p>
      </dgm:t>
    </dgm:pt>
    <dgm:pt modelId="{625973A6-565A-429C-9DB5-4CA9E75FD1DF}" type="sibTrans" cxnId="{FA79208F-8645-481C-B1F3-FEE9FD6DC10D}">
      <dgm:prSet/>
      <dgm:spPr/>
      <dgm:t>
        <a:bodyPr/>
        <a:lstStyle/>
        <a:p>
          <a:endParaRPr lang="en-US"/>
        </a:p>
      </dgm:t>
    </dgm:pt>
    <dgm:pt modelId="{9D74677B-E895-42DD-BEC6-FEDA16B9DD03}">
      <dgm:prSet phldrT="[Text]" custT="1"/>
      <dgm:spPr/>
      <dgm:t>
        <a:bodyPr/>
        <a:lstStyle/>
        <a:p>
          <a:r>
            <a:rPr lang="en-US" sz="2200" dirty="0" err="1" smtClean="0">
              <a:solidFill>
                <a:schemeClr val="tx1"/>
              </a:solidFill>
            </a:rPr>
            <a:t>Thông</a:t>
          </a:r>
          <a:r>
            <a:rPr lang="en-US" sz="2200" dirty="0" smtClean="0">
              <a:solidFill>
                <a:schemeClr val="tx1"/>
              </a:solidFill>
            </a:rPr>
            <a:t> </a:t>
          </a:r>
          <a:r>
            <a:rPr lang="en-US" sz="2200" dirty="0" err="1" smtClean="0">
              <a:solidFill>
                <a:schemeClr val="tx1"/>
              </a:solidFill>
            </a:rPr>
            <a:t>tư</a:t>
          </a:r>
          <a:r>
            <a:rPr lang="en-US" sz="2200" dirty="0" smtClean="0">
              <a:solidFill>
                <a:schemeClr val="tx1"/>
              </a:solidFill>
            </a:rPr>
            <a:t> </a:t>
          </a:r>
        </a:p>
        <a:p>
          <a:r>
            <a:rPr lang="en-US" sz="2200" dirty="0" smtClean="0">
              <a:solidFill>
                <a:schemeClr val="tx1"/>
              </a:solidFill>
            </a:rPr>
            <a:t>23/2011/</a:t>
          </a:r>
          <a:r>
            <a:rPr lang="en-US" sz="2200" dirty="0" err="1" smtClean="0">
              <a:solidFill>
                <a:schemeClr val="tx1"/>
              </a:solidFill>
            </a:rPr>
            <a:t>TT-BYT</a:t>
          </a:r>
          <a:endParaRPr lang="en-US" sz="2200" dirty="0">
            <a:solidFill>
              <a:schemeClr val="tx1"/>
            </a:solidFill>
          </a:endParaRPr>
        </a:p>
      </dgm:t>
    </dgm:pt>
    <dgm:pt modelId="{7C89D9A3-21CC-49DE-9623-AB476A2FE97A}" type="parTrans" cxnId="{BAA9E240-8BAF-43D9-BDBD-C7D6C5FA16F6}">
      <dgm:prSet/>
      <dgm:spPr/>
      <dgm:t>
        <a:bodyPr/>
        <a:lstStyle/>
        <a:p>
          <a:endParaRPr lang="en-US"/>
        </a:p>
      </dgm:t>
    </dgm:pt>
    <dgm:pt modelId="{AF57A8A5-DCD2-49C6-B963-CA69A9A33E67}" type="sibTrans" cxnId="{BAA9E240-8BAF-43D9-BDBD-C7D6C5FA16F6}">
      <dgm:prSet/>
      <dgm:spPr/>
      <dgm:t>
        <a:bodyPr/>
        <a:lstStyle/>
        <a:p>
          <a:endParaRPr lang="en-US"/>
        </a:p>
      </dgm:t>
    </dgm:pt>
    <dgm:pt modelId="{1D002135-B036-407F-B299-E74B19FF2939}">
      <dgm:prSet phldrT="[Text]" custT="1"/>
      <dgm:spPr/>
      <dgm:t>
        <a:bodyPr/>
        <a:lstStyle/>
        <a:p>
          <a:pPr algn="ctr"/>
          <a:r>
            <a:rPr lang="en-US" sz="2200" b="1" dirty="0" err="1" smtClean="0">
              <a:solidFill>
                <a:schemeClr val="tx1"/>
              </a:solidFill>
            </a:rPr>
            <a:t>Thông</a:t>
          </a:r>
          <a:r>
            <a:rPr lang="en-US" sz="2200" b="1" dirty="0" smtClean="0">
              <a:solidFill>
                <a:schemeClr val="tx1"/>
              </a:solidFill>
            </a:rPr>
            <a:t> </a:t>
          </a:r>
          <a:r>
            <a:rPr lang="en-US" sz="2200" b="1" dirty="0" err="1" smtClean="0">
              <a:solidFill>
                <a:schemeClr val="tx1"/>
              </a:solidFill>
            </a:rPr>
            <a:t>tư</a:t>
          </a:r>
          <a:r>
            <a:rPr lang="en-US" sz="2200" b="1" dirty="0" smtClean="0">
              <a:solidFill>
                <a:schemeClr val="tx1"/>
              </a:solidFill>
            </a:rPr>
            <a:t> 06/2017/</a:t>
          </a:r>
          <a:r>
            <a:rPr lang="en-US" sz="2200" b="1" dirty="0" err="1" smtClean="0">
              <a:solidFill>
                <a:schemeClr val="tx1"/>
              </a:solidFill>
            </a:rPr>
            <a:t>TT-BYT</a:t>
          </a:r>
          <a:endParaRPr lang="en-US" sz="2200" b="1" dirty="0">
            <a:solidFill>
              <a:schemeClr val="tx1"/>
            </a:solidFill>
          </a:endParaRPr>
        </a:p>
      </dgm:t>
    </dgm:pt>
    <dgm:pt modelId="{E8384961-7801-4D50-8793-DFD313429BC1}" type="parTrans" cxnId="{D57F7F52-380F-4183-B6EB-C9FB19EB8FEE}">
      <dgm:prSet/>
      <dgm:spPr/>
      <dgm:t>
        <a:bodyPr/>
        <a:lstStyle/>
        <a:p>
          <a:endParaRPr lang="en-US"/>
        </a:p>
      </dgm:t>
    </dgm:pt>
    <dgm:pt modelId="{6BD2AC8E-B20A-4FAB-8263-4294ACE41461}" type="sibTrans" cxnId="{D57F7F52-380F-4183-B6EB-C9FB19EB8FEE}">
      <dgm:prSet/>
      <dgm:spPr/>
      <dgm:t>
        <a:bodyPr/>
        <a:lstStyle/>
        <a:p>
          <a:endParaRPr lang="en-US"/>
        </a:p>
      </dgm:t>
    </dgm:pt>
    <dgm:pt modelId="{4F07CE03-ADE3-4956-AB25-02742B00AE48}">
      <dgm:prSet phldrT="[Text]" custT="1"/>
      <dgm:spPr/>
      <dgm:t>
        <a:bodyPr/>
        <a:lstStyle/>
        <a:p>
          <a:r>
            <a:rPr lang="en-US" sz="2200" b="1" dirty="0" err="1" smtClean="0">
              <a:solidFill>
                <a:schemeClr val="tx1"/>
              </a:solidFill>
            </a:rPr>
            <a:t>Thông</a:t>
          </a:r>
          <a:r>
            <a:rPr lang="en-US" sz="2200" b="1" dirty="0" smtClean="0">
              <a:solidFill>
                <a:schemeClr val="tx1"/>
              </a:solidFill>
            </a:rPr>
            <a:t> </a:t>
          </a:r>
          <a:r>
            <a:rPr lang="en-US" sz="2200" b="1" dirty="0" err="1" smtClean="0">
              <a:solidFill>
                <a:schemeClr val="tx1"/>
              </a:solidFill>
            </a:rPr>
            <a:t>tư</a:t>
          </a:r>
          <a:r>
            <a:rPr lang="en-US" sz="2200" b="1" dirty="0" smtClean="0">
              <a:solidFill>
                <a:schemeClr val="tx1"/>
              </a:solidFill>
            </a:rPr>
            <a:t> 20/2017/</a:t>
          </a:r>
          <a:r>
            <a:rPr lang="en-US" sz="2200" b="1" dirty="0" err="1" smtClean="0">
              <a:solidFill>
                <a:schemeClr val="tx1"/>
              </a:solidFill>
            </a:rPr>
            <a:t>TT-byt</a:t>
          </a:r>
          <a:endParaRPr lang="en-US" sz="2200" b="1" dirty="0">
            <a:solidFill>
              <a:schemeClr val="tx1"/>
            </a:solidFill>
          </a:endParaRPr>
        </a:p>
      </dgm:t>
    </dgm:pt>
    <dgm:pt modelId="{7A756910-4681-4242-83F9-54576FB325E1}" type="parTrans" cxnId="{23FE3F71-15BC-46C6-A401-679D883D33F8}">
      <dgm:prSet/>
      <dgm:spPr/>
      <dgm:t>
        <a:bodyPr/>
        <a:lstStyle/>
        <a:p>
          <a:endParaRPr lang="en-US"/>
        </a:p>
      </dgm:t>
    </dgm:pt>
    <dgm:pt modelId="{4DEC4F74-19F4-4BE9-8090-3143321A3A0E}" type="sibTrans" cxnId="{23FE3F71-15BC-46C6-A401-679D883D33F8}">
      <dgm:prSet/>
      <dgm:spPr/>
      <dgm:t>
        <a:bodyPr/>
        <a:lstStyle/>
        <a:p>
          <a:endParaRPr lang="en-US"/>
        </a:p>
      </dgm:t>
    </dgm:pt>
    <dgm:pt modelId="{CB2B6270-909C-4348-823F-E8C2B5A20D84}">
      <dgm:prSet phldrT="[Text]" custT="1"/>
      <dgm:spPr/>
      <dgm:t>
        <a:bodyPr/>
        <a:lstStyle/>
        <a:p>
          <a:r>
            <a:rPr lang="en-US" sz="2200" dirty="0" err="1" smtClean="0">
              <a:solidFill>
                <a:schemeClr val="bg1"/>
              </a:solidFill>
            </a:rPr>
            <a:t>Công</a:t>
          </a:r>
          <a:r>
            <a:rPr lang="en-US" sz="2200" dirty="0" smtClean="0">
              <a:solidFill>
                <a:schemeClr val="bg1"/>
              </a:solidFill>
            </a:rPr>
            <a:t> </a:t>
          </a:r>
          <a:r>
            <a:rPr lang="en-US" sz="2200" dirty="0" err="1" smtClean="0">
              <a:solidFill>
                <a:schemeClr val="bg1"/>
              </a:solidFill>
            </a:rPr>
            <a:t>văn</a:t>
          </a:r>
          <a:r>
            <a:rPr lang="en-US" sz="2200" dirty="0" smtClean="0">
              <a:solidFill>
                <a:schemeClr val="bg1"/>
              </a:solidFill>
            </a:rPr>
            <a:t> </a:t>
          </a:r>
          <a:r>
            <a:rPr lang="es-ES" sz="2200" dirty="0" smtClean="0">
              <a:solidFill>
                <a:schemeClr val="bg1"/>
              </a:solidFill>
            </a:rPr>
            <a:t>1517/</a:t>
          </a:r>
          <a:r>
            <a:rPr lang="es-ES" sz="2200" dirty="0" err="1" smtClean="0">
              <a:solidFill>
                <a:schemeClr val="bg1"/>
              </a:solidFill>
            </a:rPr>
            <a:t>BYT-KCB</a:t>
          </a:r>
          <a:endParaRPr lang="en-US" sz="2200" dirty="0">
            <a:solidFill>
              <a:schemeClr val="bg1"/>
            </a:solidFill>
          </a:endParaRPr>
        </a:p>
      </dgm:t>
    </dgm:pt>
    <dgm:pt modelId="{9D82B5D9-8984-4FBC-AD28-104FE303106C}" type="parTrans" cxnId="{E11507CE-6824-4B9E-AC4A-250EBC94B8D8}">
      <dgm:prSet/>
      <dgm:spPr/>
      <dgm:t>
        <a:bodyPr/>
        <a:lstStyle/>
        <a:p>
          <a:endParaRPr lang="en-US"/>
        </a:p>
      </dgm:t>
    </dgm:pt>
    <dgm:pt modelId="{ED485FC6-5ACF-46F7-8912-C84463EDC1E6}" type="sibTrans" cxnId="{E11507CE-6824-4B9E-AC4A-250EBC94B8D8}">
      <dgm:prSet/>
      <dgm:spPr/>
      <dgm:t>
        <a:bodyPr/>
        <a:lstStyle/>
        <a:p>
          <a:endParaRPr lang="en-US"/>
        </a:p>
      </dgm:t>
    </dgm:pt>
    <dgm:pt modelId="{FE280BB2-1378-4B13-9E39-E9FA8C9DA878}" type="pres">
      <dgm:prSet presAssocID="{78EACFF8-B49F-4E5A-80DE-79AC897276A5}" presName="diagram" presStyleCnt="0">
        <dgm:presLayoutVars>
          <dgm:dir/>
          <dgm:resizeHandles val="exact"/>
        </dgm:presLayoutVars>
      </dgm:prSet>
      <dgm:spPr/>
      <dgm:t>
        <a:bodyPr/>
        <a:lstStyle/>
        <a:p>
          <a:endParaRPr lang="en-US"/>
        </a:p>
      </dgm:t>
    </dgm:pt>
    <dgm:pt modelId="{76441FD7-B379-4709-8386-CFDF46D3911C}" type="pres">
      <dgm:prSet presAssocID="{23D51BC3-939D-4932-B75C-95D3EFC32ACF}" presName="node" presStyleLbl="node1" presStyleIdx="0" presStyleCnt="5" custScaleX="117190">
        <dgm:presLayoutVars>
          <dgm:bulletEnabled val="1"/>
        </dgm:presLayoutVars>
      </dgm:prSet>
      <dgm:spPr/>
      <dgm:t>
        <a:bodyPr/>
        <a:lstStyle/>
        <a:p>
          <a:endParaRPr lang="en-US"/>
        </a:p>
      </dgm:t>
    </dgm:pt>
    <dgm:pt modelId="{2FFB7A1D-E8E6-4BB0-B4E9-9F15213CEF4D}" type="pres">
      <dgm:prSet presAssocID="{625973A6-565A-429C-9DB5-4CA9E75FD1DF}" presName="sibTrans" presStyleCnt="0"/>
      <dgm:spPr/>
    </dgm:pt>
    <dgm:pt modelId="{6C945FDE-95F9-4222-9A67-1A9A24B8FADE}" type="pres">
      <dgm:prSet presAssocID="{9D74677B-E895-42DD-BEC6-FEDA16B9DD03}" presName="node" presStyleLbl="node1" presStyleIdx="1" presStyleCnt="5" custScaleX="113228">
        <dgm:presLayoutVars>
          <dgm:bulletEnabled val="1"/>
        </dgm:presLayoutVars>
      </dgm:prSet>
      <dgm:spPr/>
      <dgm:t>
        <a:bodyPr/>
        <a:lstStyle/>
        <a:p>
          <a:endParaRPr lang="en-US"/>
        </a:p>
      </dgm:t>
    </dgm:pt>
    <dgm:pt modelId="{F0A999B0-8B0B-4E65-9795-821F008D7CAE}" type="pres">
      <dgm:prSet presAssocID="{AF57A8A5-DCD2-49C6-B963-CA69A9A33E67}" presName="sibTrans" presStyleCnt="0"/>
      <dgm:spPr/>
    </dgm:pt>
    <dgm:pt modelId="{07581DDD-25B8-4FA7-8409-8ED6EE935D8F}" type="pres">
      <dgm:prSet presAssocID="{1D002135-B036-407F-B299-E74B19FF2939}" presName="node" presStyleLbl="node1" presStyleIdx="2" presStyleCnt="5">
        <dgm:presLayoutVars>
          <dgm:bulletEnabled val="1"/>
        </dgm:presLayoutVars>
      </dgm:prSet>
      <dgm:spPr/>
      <dgm:t>
        <a:bodyPr/>
        <a:lstStyle/>
        <a:p>
          <a:endParaRPr lang="en-US"/>
        </a:p>
      </dgm:t>
    </dgm:pt>
    <dgm:pt modelId="{5CBA6CC5-5BEF-4AA8-A064-3C864050B2BF}" type="pres">
      <dgm:prSet presAssocID="{6BD2AC8E-B20A-4FAB-8263-4294ACE41461}" presName="sibTrans" presStyleCnt="0"/>
      <dgm:spPr/>
    </dgm:pt>
    <dgm:pt modelId="{B1AE6736-71C5-4882-9A20-041411259837}" type="pres">
      <dgm:prSet presAssocID="{4F07CE03-ADE3-4956-AB25-02742B00AE48}" presName="node" presStyleLbl="node1" presStyleIdx="3" presStyleCnt="5">
        <dgm:presLayoutVars>
          <dgm:bulletEnabled val="1"/>
        </dgm:presLayoutVars>
      </dgm:prSet>
      <dgm:spPr/>
      <dgm:t>
        <a:bodyPr/>
        <a:lstStyle/>
        <a:p>
          <a:endParaRPr lang="en-US"/>
        </a:p>
      </dgm:t>
    </dgm:pt>
    <dgm:pt modelId="{77D13612-AB5A-4C8A-A4D0-57344539BA24}" type="pres">
      <dgm:prSet presAssocID="{4DEC4F74-19F4-4BE9-8090-3143321A3A0E}" presName="sibTrans" presStyleCnt="0"/>
      <dgm:spPr/>
    </dgm:pt>
    <dgm:pt modelId="{1902742B-3BE8-490D-8238-B6D0EF2EA725}" type="pres">
      <dgm:prSet presAssocID="{CB2B6270-909C-4348-823F-E8C2B5A20D84}" presName="node" presStyleLbl="node1" presStyleIdx="4" presStyleCnt="5">
        <dgm:presLayoutVars>
          <dgm:bulletEnabled val="1"/>
        </dgm:presLayoutVars>
      </dgm:prSet>
      <dgm:spPr/>
      <dgm:t>
        <a:bodyPr/>
        <a:lstStyle/>
        <a:p>
          <a:endParaRPr lang="en-US"/>
        </a:p>
      </dgm:t>
    </dgm:pt>
  </dgm:ptLst>
  <dgm:cxnLst>
    <dgm:cxn modelId="{BAA9E240-8BAF-43D9-BDBD-C7D6C5FA16F6}" srcId="{78EACFF8-B49F-4E5A-80DE-79AC897276A5}" destId="{9D74677B-E895-42DD-BEC6-FEDA16B9DD03}" srcOrd="1" destOrd="0" parTransId="{7C89D9A3-21CC-49DE-9623-AB476A2FE97A}" sibTransId="{AF57A8A5-DCD2-49C6-B963-CA69A9A33E67}"/>
    <dgm:cxn modelId="{574D486B-BD7F-44C1-B520-566F85E1E4B4}" type="presOf" srcId="{4F07CE03-ADE3-4956-AB25-02742B00AE48}" destId="{B1AE6736-71C5-4882-9A20-041411259837}" srcOrd="0" destOrd="0" presId="urn:microsoft.com/office/officeart/2005/8/layout/default"/>
    <dgm:cxn modelId="{A2975F46-0B0B-47E0-AA5E-1AA02AA86A1E}" type="presOf" srcId="{9D74677B-E895-42DD-BEC6-FEDA16B9DD03}" destId="{6C945FDE-95F9-4222-9A67-1A9A24B8FADE}" srcOrd="0" destOrd="0" presId="urn:microsoft.com/office/officeart/2005/8/layout/default"/>
    <dgm:cxn modelId="{D57F7F52-380F-4183-B6EB-C9FB19EB8FEE}" srcId="{78EACFF8-B49F-4E5A-80DE-79AC897276A5}" destId="{1D002135-B036-407F-B299-E74B19FF2939}" srcOrd="2" destOrd="0" parTransId="{E8384961-7801-4D50-8793-DFD313429BC1}" sibTransId="{6BD2AC8E-B20A-4FAB-8263-4294ACE41461}"/>
    <dgm:cxn modelId="{F5B4FA4B-B5C8-4155-BC43-CB8BBF2F89B6}" type="presOf" srcId="{1D002135-B036-407F-B299-E74B19FF2939}" destId="{07581DDD-25B8-4FA7-8409-8ED6EE935D8F}" srcOrd="0" destOrd="0" presId="urn:microsoft.com/office/officeart/2005/8/layout/default"/>
    <dgm:cxn modelId="{FE462C09-C822-4D34-BA17-F85D948A6CB5}" type="presOf" srcId="{CB2B6270-909C-4348-823F-E8C2B5A20D84}" destId="{1902742B-3BE8-490D-8238-B6D0EF2EA725}" srcOrd="0" destOrd="0" presId="urn:microsoft.com/office/officeart/2005/8/layout/default"/>
    <dgm:cxn modelId="{E11507CE-6824-4B9E-AC4A-250EBC94B8D8}" srcId="{78EACFF8-B49F-4E5A-80DE-79AC897276A5}" destId="{CB2B6270-909C-4348-823F-E8C2B5A20D84}" srcOrd="4" destOrd="0" parTransId="{9D82B5D9-8984-4FBC-AD28-104FE303106C}" sibTransId="{ED485FC6-5ACF-46F7-8912-C84463EDC1E6}"/>
    <dgm:cxn modelId="{FA79208F-8645-481C-B1F3-FEE9FD6DC10D}" srcId="{78EACFF8-B49F-4E5A-80DE-79AC897276A5}" destId="{23D51BC3-939D-4932-B75C-95D3EFC32ACF}" srcOrd="0" destOrd="0" parTransId="{52A1BA22-7D6E-4D0A-BE04-B8415B04F94D}" sibTransId="{625973A6-565A-429C-9DB5-4CA9E75FD1DF}"/>
    <dgm:cxn modelId="{EB5F3659-33FA-46D4-B82A-BA1A18DEAD9F}" type="presOf" srcId="{78EACFF8-B49F-4E5A-80DE-79AC897276A5}" destId="{FE280BB2-1378-4B13-9E39-E9FA8C9DA878}" srcOrd="0" destOrd="0" presId="urn:microsoft.com/office/officeart/2005/8/layout/default"/>
    <dgm:cxn modelId="{23FE3F71-15BC-46C6-A401-679D883D33F8}" srcId="{78EACFF8-B49F-4E5A-80DE-79AC897276A5}" destId="{4F07CE03-ADE3-4956-AB25-02742B00AE48}" srcOrd="3" destOrd="0" parTransId="{7A756910-4681-4242-83F9-54576FB325E1}" sibTransId="{4DEC4F74-19F4-4BE9-8090-3143321A3A0E}"/>
    <dgm:cxn modelId="{5467E5C8-B88E-4634-8A32-9DEA7F3E2E24}" type="presOf" srcId="{23D51BC3-939D-4932-B75C-95D3EFC32ACF}" destId="{76441FD7-B379-4709-8386-CFDF46D3911C}" srcOrd="0" destOrd="0" presId="urn:microsoft.com/office/officeart/2005/8/layout/default"/>
    <dgm:cxn modelId="{333CFFF7-15E0-41CA-A128-CF3BDBC53B5B}" type="presParOf" srcId="{FE280BB2-1378-4B13-9E39-E9FA8C9DA878}" destId="{76441FD7-B379-4709-8386-CFDF46D3911C}" srcOrd="0" destOrd="0" presId="urn:microsoft.com/office/officeart/2005/8/layout/default"/>
    <dgm:cxn modelId="{35AEBC24-47A4-4B52-90BD-A09D647E5FDD}" type="presParOf" srcId="{FE280BB2-1378-4B13-9E39-E9FA8C9DA878}" destId="{2FFB7A1D-E8E6-4BB0-B4E9-9F15213CEF4D}" srcOrd="1" destOrd="0" presId="urn:microsoft.com/office/officeart/2005/8/layout/default"/>
    <dgm:cxn modelId="{C51E24BB-722C-4658-BB78-88FBCFE8C07C}" type="presParOf" srcId="{FE280BB2-1378-4B13-9E39-E9FA8C9DA878}" destId="{6C945FDE-95F9-4222-9A67-1A9A24B8FADE}" srcOrd="2" destOrd="0" presId="urn:microsoft.com/office/officeart/2005/8/layout/default"/>
    <dgm:cxn modelId="{90FD92BD-57F8-48E9-BBEC-45A3E0ECD3D5}" type="presParOf" srcId="{FE280BB2-1378-4B13-9E39-E9FA8C9DA878}" destId="{F0A999B0-8B0B-4E65-9795-821F008D7CAE}" srcOrd="3" destOrd="0" presId="urn:microsoft.com/office/officeart/2005/8/layout/default"/>
    <dgm:cxn modelId="{AC73DD1F-ADAE-4652-AFC3-FCFE9ACD2023}" type="presParOf" srcId="{FE280BB2-1378-4B13-9E39-E9FA8C9DA878}" destId="{07581DDD-25B8-4FA7-8409-8ED6EE935D8F}" srcOrd="4" destOrd="0" presId="urn:microsoft.com/office/officeart/2005/8/layout/default"/>
    <dgm:cxn modelId="{B1F42BF0-79AA-4114-B0EA-C4F656757AD3}" type="presParOf" srcId="{FE280BB2-1378-4B13-9E39-E9FA8C9DA878}" destId="{5CBA6CC5-5BEF-4AA8-A064-3C864050B2BF}" srcOrd="5" destOrd="0" presId="urn:microsoft.com/office/officeart/2005/8/layout/default"/>
    <dgm:cxn modelId="{DC1FDE03-DF9D-4E48-9A24-6DF95BA1EEDD}" type="presParOf" srcId="{FE280BB2-1378-4B13-9E39-E9FA8C9DA878}" destId="{B1AE6736-71C5-4882-9A20-041411259837}" srcOrd="6" destOrd="0" presId="urn:microsoft.com/office/officeart/2005/8/layout/default"/>
    <dgm:cxn modelId="{45461872-7698-4562-86F6-8FB87B7749F4}" type="presParOf" srcId="{FE280BB2-1378-4B13-9E39-E9FA8C9DA878}" destId="{77D13612-AB5A-4C8A-A4D0-57344539BA24}" srcOrd="7" destOrd="0" presId="urn:microsoft.com/office/officeart/2005/8/layout/default"/>
    <dgm:cxn modelId="{C6B9E8BC-3575-4B55-83DF-F1379086FD45}" type="presParOf" srcId="{FE280BB2-1378-4B13-9E39-E9FA8C9DA878}" destId="{1902742B-3BE8-490D-8238-B6D0EF2EA725}"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FCB4C9-0218-4ADF-9457-E3A8ECF172BF}" type="doc">
      <dgm:prSet loTypeId="urn:microsoft.com/office/officeart/2005/8/layout/chevron2" loCatId="process" qsTypeId="urn:microsoft.com/office/officeart/2005/8/quickstyle/simple1" qsCatId="simple" csTypeId="urn:microsoft.com/office/officeart/2005/8/colors/colorful2" csCatId="colorful" phldr="1"/>
      <dgm:spPr/>
      <dgm:t>
        <a:bodyPr/>
        <a:lstStyle/>
        <a:p>
          <a:endParaRPr lang="en-US"/>
        </a:p>
      </dgm:t>
    </dgm:pt>
    <dgm:pt modelId="{FCCEB3F7-1CAC-4280-A02A-8817BE4A545D}">
      <dgm:prSet phldrT="[Text]"/>
      <dgm:spPr/>
      <dgm:t>
        <a:bodyPr/>
        <a:lstStyle/>
        <a:p>
          <a:r>
            <a:rPr lang="en-US" dirty="0" smtClean="0"/>
            <a:t>1</a:t>
          </a:r>
          <a:endParaRPr lang="en-US" dirty="0"/>
        </a:p>
      </dgm:t>
    </dgm:pt>
    <dgm:pt modelId="{91C038AA-6296-4C4D-9A11-5842943AB013}" type="parTrans" cxnId="{0C1B0919-61FF-4514-B17C-0316003EF01E}">
      <dgm:prSet/>
      <dgm:spPr/>
      <dgm:t>
        <a:bodyPr/>
        <a:lstStyle/>
        <a:p>
          <a:endParaRPr lang="en-US"/>
        </a:p>
      </dgm:t>
    </dgm:pt>
    <dgm:pt modelId="{39471B4D-30D0-4A32-82E7-3F5DE2D643A1}" type="sibTrans" cxnId="{0C1B0919-61FF-4514-B17C-0316003EF01E}">
      <dgm:prSet/>
      <dgm:spPr/>
      <dgm:t>
        <a:bodyPr/>
        <a:lstStyle/>
        <a:p>
          <a:endParaRPr lang="en-US"/>
        </a:p>
      </dgm:t>
    </dgm:pt>
    <dgm:pt modelId="{23679E43-5C43-44C7-BE38-8271787F2F66}">
      <dgm:prSet phldrT="[Text]"/>
      <dgm:spPr/>
      <dgm:t>
        <a:bodyPr/>
        <a:lstStyle/>
        <a:p>
          <a:r>
            <a:rPr lang="en-US" dirty="0" err="1" smtClean="0"/>
            <a:t>Đường</a:t>
          </a:r>
          <a:r>
            <a:rPr lang="en-US" dirty="0" smtClean="0"/>
            <a:t> </a:t>
          </a:r>
          <a:r>
            <a:rPr lang="en-US" dirty="0" err="1" smtClean="0"/>
            <a:t>tiêm</a:t>
          </a:r>
          <a:endParaRPr lang="en-US" dirty="0"/>
        </a:p>
      </dgm:t>
    </dgm:pt>
    <dgm:pt modelId="{6EFB6489-1339-46A2-8150-367BC33B55DA}" type="parTrans" cxnId="{04ECD9E8-630E-4896-9694-A66733B0459F}">
      <dgm:prSet/>
      <dgm:spPr/>
      <dgm:t>
        <a:bodyPr/>
        <a:lstStyle/>
        <a:p>
          <a:endParaRPr lang="en-US"/>
        </a:p>
      </dgm:t>
    </dgm:pt>
    <dgm:pt modelId="{CD8F8C52-82B5-477E-BC10-D21ACDB25BE9}" type="sibTrans" cxnId="{04ECD9E8-630E-4896-9694-A66733B0459F}">
      <dgm:prSet/>
      <dgm:spPr/>
      <dgm:t>
        <a:bodyPr/>
        <a:lstStyle/>
        <a:p>
          <a:endParaRPr lang="en-US"/>
        </a:p>
      </dgm:t>
    </dgm:pt>
    <dgm:pt modelId="{CD345046-EEFE-4ED0-A492-31AD45429276}">
      <dgm:prSet phldrT="[Text]"/>
      <dgm:spPr/>
      <dgm:t>
        <a:bodyPr/>
        <a:lstStyle/>
        <a:p>
          <a:r>
            <a:rPr lang="en-US" dirty="0" smtClean="0"/>
            <a:t>2</a:t>
          </a:r>
          <a:endParaRPr lang="en-US" dirty="0"/>
        </a:p>
      </dgm:t>
    </dgm:pt>
    <dgm:pt modelId="{FCF904AC-F27F-45A7-B7A7-9D83239154EF}" type="parTrans" cxnId="{CFD9AC70-FB5E-4A99-8DA8-49E23102931C}">
      <dgm:prSet/>
      <dgm:spPr/>
      <dgm:t>
        <a:bodyPr/>
        <a:lstStyle/>
        <a:p>
          <a:endParaRPr lang="en-US"/>
        </a:p>
      </dgm:t>
    </dgm:pt>
    <dgm:pt modelId="{DD79356F-6A5E-404B-911A-6FB130B149FA}" type="sibTrans" cxnId="{CFD9AC70-FB5E-4A99-8DA8-49E23102931C}">
      <dgm:prSet/>
      <dgm:spPr/>
      <dgm:t>
        <a:bodyPr/>
        <a:lstStyle/>
        <a:p>
          <a:endParaRPr lang="en-US"/>
        </a:p>
      </dgm:t>
    </dgm:pt>
    <dgm:pt modelId="{2746B002-B74B-408D-A25C-C1563274F624}">
      <dgm:prSet phldrT="[Text]"/>
      <dgm:spPr/>
      <dgm:t>
        <a:bodyPr/>
        <a:lstStyle/>
        <a:p>
          <a:r>
            <a:rPr lang="en-US" dirty="0" err="1" smtClean="0"/>
            <a:t>Uống</a:t>
          </a:r>
          <a:endParaRPr lang="en-US" dirty="0"/>
        </a:p>
      </dgm:t>
    </dgm:pt>
    <dgm:pt modelId="{0C0F931E-D71C-4280-BF34-26A5FCF2478A}" type="parTrans" cxnId="{71A711EA-7814-4E5D-A92F-014D08A98836}">
      <dgm:prSet/>
      <dgm:spPr/>
      <dgm:t>
        <a:bodyPr/>
        <a:lstStyle/>
        <a:p>
          <a:endParaRPr lang="en-US"/>
        </a:p>
      </dgm:t>
    </dgm:pt>
    <dgm:pt modelId="{33902AA6-CD8F-4E3D-B6BA-8BF99AA3D456}" type="sibTrans" cxnId="{71A711EA-7814-4E5D-A92F-014D08A98836}">
      <dgm:prSet/>
      <dgm:spPr/>
      <dgm:t>
        <a:bodyPr/>
        <a:lstStyle/>
        <a:p>
          <a:endParaRPr lang="en-US"/>
        </a:p>
      </dgm:t>
    </dgm:pt>
    <dgm:pt modelId="{15D3ACC9-EA01-4924-A5D5-6402171BB55A}">
      <dgm:prSet phldrT="[Text]"/>
      <dgm:spPr/>
      <dgm:t>
        <a:bodyPr/>
        <a:lstStyle/>
        <a:p>
          <a:r>
            <a:rPr lang="en-US" dirty="0" smtClean="0"/>
            <a:t>3</a:t>
          </a:r>
          <a:endParaRPr lang="en-US" dirty="0"/>
        </a:p>
      </dgm:t>
    </dgm:pt>
    <dgm:pt modelId="{2498B1B7-C7FD-4C1C-BAAB-A5D513802CDC}" type="parTrans" cxnId="{796CDF39-E225-4D48-9C8A-A355F2A1F406}">
      <dgm:prSet/>
      <dgm:spPr/>
      <dgm:t>
        <a:bodyPr/>
        <a:lstStyle/>
        <a:p>
          <a:endParaRPr lang="en-US"/>
        </a:p>
      </dgm:t>
    </dgm:pt>
    <dgm:pt modelId="{753B2A63-597F-48FF-82DC-0F836FC8920D}" type="sibTrans" cxnId="{796CDF39-E225-4D48-9C8A-A355F2A1F406}">
      <dgm:prSet/>
      <dgm:spPr/>
      <dgm:t>
        <a:bodyPr/>
        <a:lstStyle/>
        <a:p>
          <a:endParaRPr lang="en-US"/>
        </a:p>
      </dgm:t>
    </dgm:pt>
    <dgm:pt modelId="{26A26ED6-D1BF-4DF3-A91E-25975FD4DA49}">
      <dgm:prSet phldrT="[Text]"/>
      <dgm:spPr/>
      <dgm:t>
        <a:bodyPr/>
        <a:lstStyle/>
        <a:p>
          <a:r>
            <a:rPr lang="en-US" dirty="0" err="1" smtClean="0"/>
            <a:t>Đặt</a:t>
          </a:r>
          <a:endParaRPr lang="en-US" dirty="0"/>
        </a:p>
      </dgm:t>
    </dgm:pt>
    <dgm:pt modelId="{89B50511-E55F-4AF3-BCF7-4CC22D3673B8}" type="parTrans" cxnId="{6D428746-9E2E-4179-93F0-300B4F9F23C6}">
      <dgm:prSet/>
      <dgm:spPr/>
      <dgm:t>
        <a:bodyPr/>
        <a:lstStyle/>
        <a:p>
          <a:endParaRPr lang="en-US"/>
        </a:p>
      </dgm:t>
    </dgm:pt>
    <dgm:pt modelId="{C94598B9-EA93-4C5B-B7CB-F731BE0B7EBC}" type="sibTrans" cxnId="{6D428746-9E2E-4179-93F0-300B4F9F23C6}">
      <dgm:prSet/>
      <dgm:spPr/>
      <dgm:t>
        <a:bodyPr/>
        <a:lstStyle/>
        <a:p>
          <a:endParaRPr lang="en-US"/>
        </a:p>
      </dgm:t>
    </dgm:pt>
    <dgm:pt modelId="{181D7554-C089-4D19-A17E-B33B27151490}">
      <dgm:prSet phldrT="[Text]"/>
      <dgm:spPr/>
      <dgm:t>
        <a:bodyPr/>
        <a:lstStyle/>
        <a:p>
          <a:r>
            <a:rPr lang="en-US" dirty="0" smtClean="0"/>
            <a:t>4</a:t>
          </a:r>
          <a:endParaRPr lang="en-US" dirty="0"/>
        </a:p>
      </dgm:t>
    </dgm:pt>
    <dgm:pt modelId="{90A788E3-B731-453E-ABCB-4BDA50736FCE}" type="parTrans" cxnId="{0229B467-86F3-482B-B135-9C7FF62BEE8E}">
      <dgm:prSet/>
      <dgm:spPr/>
      <dgm:t>
        <a:bodyPr/>
        <a:lstStyle/>
        <a:p>
          <a:endParaRPr lang="en-US"/>
        </a:p>
      </dgm:t>
    </dgm:pt>
    <dgm:pt modelId="{D5D108D5-B329-4037-97CC-F94CAF0A8BB6}" type="sibTrans" cxnId="{0229B467-86F3-482B-B135-9C7FF62BEE8E}">
      <dgm:prSet/>
      <dgm:spPr/>
      <dgm:t>
        <a:bodyPr/>
        <a:lstStyle/>
        <a:p>
          <a:endParaRPr lang="en-US"/>
        </a:p>
      </dgm:t>
    </dgm:pt>
    <dgm:pt modelId="{5703A049-1723-47AE-BBEA-03FFAF495A4D}">
      <dgm:prSet phldrT="[Text]"/>
      <dgm:spPr/>
      <dgm:t>
        <a:bodyPr/>
        <a:lstStyle/>
        <a:p>
          <a:r>
            <a:rPr lang="en-US" dirty="0" smtClean="0"/>
            <a:t>5</a:t>
          </a:r>
          <a:endParaRPr lang="en-US" dirty="0"/>
        </a:p>
      </dgm:t>
    </dgm:pt>
    <dgm:pt modelId="{D069D964-C975-40D3-8047-BA574F5C8571}" type="parTrans" cxnId="{147696AB-AACC-48B4-BB4B-38C8334DCCBA}">
      <dgm:prSet/>
      <dgm:spPr/>
      <dgm:t>
        <a:bodyPr/>
        <a:lstStyle/>
        <a:p>
          <a:endParaRPr lang="en-US"/>
        </a:p>
      </dgm:t>
    </dgm:pt>
    <dgm:pt modelId="{A44733A2-FD1E-4BA5-BD81-291000D7CA2B}" type="sibTrans" cxnId="{147696AB-AACC-48B4-BB4B-38C8334DCCBA}">
      <dgm:prSet/>
      <dgm:spPr/>
      <dgm:t>
        <a:bodyPr/>
        <a:lstStyle/>
        <a:p>
          <a:endParaRPr lang="en-US"/>
        </a:p>
      </dgm:t>
    </dgm:pt>
    <dgm:pt modelId="{BC4EDE5D-13A0-4042-87F3-F909C026D407}">
      <dgm:prSet/>
      <dgm:spPr/>
      <dgm:t>
        <a:bodyPr/>
        <a:lstStyle/>
        <a:p>
          <a:r>
            <a:rPr lang="en-US" dirty="0" err="1" smtClean="0"/>
            <a:t>Dùng</a:t>
          </a:r>
          <a:r>
            <a:rPr lang="en-US" dirty="0" smtClean="0"/>
            <a:t> </a:t>
          </a:r>
          <a:r>
            <a:rPr lang="en-US" dirty="0" err="1" smtClean="0"/>
            <a:t>ngoài</a:t>
          </a:r>
          <a:endParaRPr lang="en-US" dirty="0"/>
        </a:p>
      </dgm:t>
    </dgm:pt>
    <dgm:pt modelId="{0613BB16-33D1-4C24-A349-26EB2C600AC9}" type="parTrans" cxnId="{8876F578-9D47-4B13-BD1A-00CA79124467}">
      <dgm:prSet/>
      <dgm:spPr/>
      <dgm:t>
        <a:bodyPr/>
        <a:lstStyle/>
        <a:p>
          <a:endParaRPr lang="en-US"/>
        </a:p>
      </dgm:t>
    </dgm:pt>
    <dgm:pt modelId="{0BD6C5FD-191E-47BB-B53F-719F55A504D9}" type="sibTrans" cxnId="{8876F578-9D47-4B13-BD1A-00CA79124467}">
      <dgm:prSet/>
      <dgm:spPr/>
      <dgm:t>
        <a:bodyPr/>
        <a:lstStyle/>
        <a:p>
          <a:endParaRPr lang="en-US"/>
        </a:p>
      </dgm:t>
    </dgm:pt>
    <dgm:pt modelId="{6C4E28AE-5532-47DD-9232-BD219A66AA89}">
      <dgm:prSet/>
      <dgm:spPr/>
      <dgm:t>
        <a:bodyPr/>
        <a:lstStyle/>
        <a:p>
          <a:r>
            <a:rPr lang="en-US" dirty="0" err="1" smtClean="0"/>
            <a:t>Các</a:t>
          </a:r>
          <a:r>
            <a:rPr lang="en-US" dirty="0" smtClean="0"/>
            <a:t> </a:t>
          </a:r>
          <a:r>
            <a:rPr lang="en-US" dirty="0" err="1" smtClean="0"/>
            <a:t>đường</a:t>
          </a:r>
          <a:r>
            <a:rPr lang="en-US" dirty="0" smtClean="0"/>
            <a:t> </a:t>
          </a:r>
          <a:r>
            <a:rPr lang="en-US" dirty="0" err="1" smtClean="0"/>
            <a:t>dùng</a:t>
          </a:r>
          <a:r>
            <a:rPr lang="en-US" dirty="0" smtClean="0"/>
            <a:t> </a:t>
          </a:r>
          <a:r>
            <a:rPr lang="en-US" dirty="0" err="1" smtClean="0"/>
            <a:t>khác</a:t>
          </a:r>
          <a:endParaRPr lang="en-US" dirty="0"/>
        </a:p>
      </dgm:t>
    </dgm:pt>
    <dgm:pt modelId="{3A700ACE-38A6-44F4-8D5A-B80BD5373F2E}" type="parTrans" cxnId="{D2C885B6-1F3A-4651-8CAD-E7D6D55299BD}">
      <dgm:prSet/>
      <dgm:spPr/>
      <dgm:t>
        <a:bodyPr/>
        <a:lstStyle/>
        <a:p>
          <a:endParaRPr lang="en-US"/>
        </a:p>
      </dgm:t>
    </dgm:pt>
    <dgm:pt modelId="{B5A9A123-DA3E-48CA-8690-C25FBDF15069}" type="sibTrans" cxnId="{D2C885B6-1F3A-4651-8CAD-E7D6D55299BD}">
      <dgm:prSet/>
      <dgm:spPr/>
      <dgm:t>
        <a:bodyPr/>
        <a:lstStyle/>
        <a:p>
          <a:endParaRPr lang="en-US"/>
        </a:p>
      </dgm:t>
    </dgm:pt>
    <dgm:pt modelId="{F3CE9278-64E9-4C4D-8E47-81E35F55F0DC}" type="pres">
      <dgm:prSet presAssocID="{EEFCB4C9-0218-4ADF-9457-E3A8ECF172BF}" presName="linearFlow" presStyleCnt="0">
        <dgm:presLayoutVars>
          <dgm:dir/>
          <dgm:animLvl val="lvl"/>
          <dgm:resizeHandles val="exact"/>
        </dgm:presLayoutVars>
      </dgm:prSet>
      <dgm:spPr/>
      <dgm:t>
        <a:bodyPr/>
        <a:lstStyle/>
        <a:p>
          <a:endParaRPr lang="en-US"/>
        </a:p>
      </dgm:t>
    </dgm:pt>
    <dgm:pt modelId="{52345CBD-F963-4F11-BB6A-3823A3480CDC}" type="pres">
      <dgm:prSet presAssocID="{FCCEB3F7-1CAC-4280-A02A-8817BE4A545D}" presName="composite" presStyleCnt="0"/>
      <dgm:spPr/>
    </dgm:pt>
    <dgm:pt modelId="{2246CEA1-04E6-45A3-8058-423BDABFA4A0}" type="pres">
      <dgm:prSet presAssocID="{FCCEB3F7-1CAC-4280-A02A-8817BE4A545D}" presName="parentText" presStyleLbl="alignNode1" presStyleIdx="0" presStyleCnt="5">
        <dgm:presLayoutVars>
          <dgm:chMax val="1"/>
          <dgm:bulletEnabled val="1"/>
        </dgm:presLayoutVars>
      </dgm:prSet>
      <dgm:spPr/>
      <dgm:t>
        <a:bodyPr/>
        <a:lstStyle/>
        <a:p>
          <a:endParaRPr lang="en-US"/>
        </a:p>
      </dgm:t>
    </dgm:pt>
    <dgm:pt modelId="{B19DD1B6-C73D-4305-87D9-C3D4EAB54928}" type="pres">
      <dgm:prSet presAssocID="{FCCEB3F7-1CAC-4280-A02A-8817BE4A545D}" presName="descendantText" presStyleLbl="alignAcc1" presStyleIdx="0" presStyleCnt="5" custScaleY="75408">
        <dgm:presLayoutVars>
          <dgm:bulletEnabled val="1"/>
        </dgm:presLayoutVars>
      </dgm:prSet>
      <dgm:spPr/>
      <dgm:t>
        <a:bodyPr/>
        <a:lstStyle/>
        <a:p>
          <a:endParaRPr lang="en-US"/>
        </a:p>
      </dgm:t>
    </dgm:pt>
    <dgm:pt modelId="{E29757D2-3E39-4DB5-BF82-996C688407D7}" type="pres">
      <dgm:prSet presAssocID="{39471B4D-30D0-4A32-82E7-3F5DE2D643A1}" presName="sp" presStyleCnt="0"/>
      <dgm:spPr/>
    </dgm:pt>
    <dgm:pt modelId="{7884CC78-4C62-44C9-8DF0-3501B3E333BC}" type="pres">
      <dgm:prSet presAssocID="{CD345046-EEFE-4ED0-A492-31AD45429276}" presName="composite" presStyleCnt="0"/>
      <dgm:spPr/>
    </dgm:pt>
    <dgm:pt modelId="{EF1588DD-3268-499B-8083-DB1AC79111C8}" type="pres">
      <dgm:prSet presAssocID="{CD345046-EEFE-4ED0-A492-31AD45429276}" presName="parentText" presStyleLbl="alignNode1" presStyleIdx="1" presStyleCnt="5">
        <dgm:presLayoutVars>
          <dgm:chMax val="1"/>
          <dgm:bulletEnabled val="1"/>
        </dgm:presLayoutVars>
      </dgm:prSet>
      <dgm:spPr/>
      <dgm:t>
        <a:bodyPr/>
        <a:lstStyle/>
        <a:p>
          <a:endParaRPr lang="en-US"/>
        </a:p>
      </dgm:t>
    </dgm:pt>
    <dgm:pt modelId="{F0C5409E-6696-44FC-9ADB-D52A4BC8A5F3}" type="pres">
      <dgm:prSet presAssocID="{CD345046-EEFE-4ED0-A492-31AD45429276}" presName="descendantText" presStyleLbl="alignAcc1" presStyleIdx="1" presStyleCnt="5" custScaleY="93128">
        <dgm:presLayoutVars>
          <dgm:bulletEnabled val="1"/>
        </dgm:presLayoutVars>
      </dgm:prSet>
      <dgm:spPr/>
      <dgm:t>
        <a:bodyPr/>
        <a:lstStyle/>
        <a:p>
          <a:endParaRPr lang="en-US"/>
        </a:p>
      </dgm:t>
    </dgm:pt>
    <dgm:pt modelId="{85785A30-F35C-471B-88D9-867113BDDD3A}" type="pres">
      <dgm:prSet presAssocID="{DD79356F-6A5E-404B-911A-6FB130B149FA}" presName="sp" presStyleCnt="0"/>
      <dgm:spPr/>
    </dgm:pt>
    <dgm:pt modelId="{6A10A0A0-7F16-4D21-BEFA-1B77E76A0437}" type="pres">
      <dgm:prSet presAssocID="{15D3ACC9-EA01-4924-A5D5-6402171BB55A}" presName="composite" presStyleCnt="0"/>
      <dgm:spPr/>
    </dgm:pt>
    <dgm:pt modelId="{426F36D8-0F00-4158-8335-E6F51B20F61F}" type="pres">
      <dgm:prSet presAssocID="{15D3ACC9-EA01-4924-A5D5-6402171BB55A}" presName="parentText" presStyleLbl="alignNode1" presStyleIdx="2" presStyleCnt="5">
        <dgm:presLayoutVars>
          <dgm:chMax val="1"/>
          <dgm:bulletEnabled val="1"/>
        </dgm:presLayoutVars>
      </dgm:prSet>
      <dgm:spPr/>
      <dgm:t>
        <a:bodyPr/>
        <a:lstStyle/>
        <a:p>
          <a:endParaRPr lang="en-US"/>
        </a:p>
      </dgm:t>
    </dgm:pt>
    <dgm:pt modelId="{06EA1CA9-3482-43DE-AB03-CBB570CCE592}" type="pres">
      <dgm:prSet presAssocID="{15D3ACC9-EA01-4924-A5D5-6402171BB55A}" presName="descendantText" presStyleLbl="alignAcc1" presStyleIdx="2" presStyleCnt="5">
        <dgm:presLayoutVars>
          <dgm:bulletEnabled val="1"/>
        </dgm:presLayoutVars>
      </dgm:prSet>
      <dgm:spPr/>
      <dgm:t>
        <a:bodyPr/>
        <a:lstStyle/>
        <a:p>
          <a:endParaRPr lang="en-US"/>
        </a:p>
      </dgm:t>
    </dgm:pt>
    <dgm:pt modelId="{C9F3F8BA-9F75-4876-BDDE-8E9B073E853E}" type="pres">
      <dgm:prSet presAssocID="{753B2A63-597F-48FF-82DC-0F836FC8920D}" presName="sp" presStyleCnt="0"/>
      <dgm:spPr/>
    </dgm:pt>
    <dgm:pt modelId="{A8AF0C1D-9202-4A5A-9B7F-7D136B8C1D54}" type="pres">
      <dgm:prSet presAssocID="{181D7554-C089-4D19-A17E-B33B27151490}" presName="composite" presStyleCnt="0"/>
      <dgm:spPr/>
    </dgm:pt>
    <dgm:pt modelId="{632B0B92-D29E-448B-864B-3E29E9E7C7EB}" type="pres">
      <dgm:prSet presAssocID="{181D7554-C089-4D19-A17E-B33B27151490}" presName="parentText" presStyleLbl="alignNode1" presStyleIdx="3" presStyleCnt="5">
        <dgm:presLayoutVars>
          <dgm:chMax val="1"/>
          <dgm:bulletEnabled val="1"/>
        </dgm:presLayoutVars>
      </dgm:prSet>
      <dgm:spPr/>
      <dgm:t>
        <a:bodyPr/>
        <a:lstStyle/>
        <a:p>
          <a:endParaRPr lang="en-US"/>
        </a:p>
      </dgm:t>
    </dgm:pt>
    <dgm:pt modelId="{AFDDF4B5-DB4F-4581-BE5B-C88E2DE29D9F}" type="pres">
      <dgm:prSet presAssocID="{181D7554-C089-4D19-A17E-B33B27151490}" presName="descendantText" presStyleLbl="alignAcc1" presStyleIdx="3" presStyleCnt="5">
        <dgm:presLayoutVars>
          <dgm:bulletEnabled val="1"/>
        </dgm:presLayoutVars>
      </dgm:prSet>
      <dgm:spPr/>
      <dgm:t>
        <a:bodyPr/>
        <a:lstStyle/>
        <a:p>
          <a:endParaRPr lang="en-US"/>
        </a:p>
      </dgm:t>
    </dgm:pt>
    <dgm:pt modelId="{AFFF4AA0-5A17-47E6-BAEB-404BF690FE4F}" type="pres">
      <dgm:prSet presAssocID="{D5D108D5-B329-4037-97CC-F94CAF0A8BB6}" presName="sp" presStyleCnt="0"/>
      <dgm:spPr/>
    </dgm:pt>
    <dgm:pt modelId="{C3A461AB-7612-4473-828B-574CB474BB52}" type="pres">
      <dgm:prSet presAssocID="{5703A049-1723-47AE-BBEA-03FFAF495A4D}" presName="composite" presStyleCnt="0"/>
      <dgm:spPr/>
    </dgm:pt>
    <dgm:pt modelId="{249D9389-2026-4A32-99BA-70672C9845AA}" type="pres">
      <dgm:prSet presAssocID="{5703A049-1723-47AE-BBEA-03FFAF495A4D}" presName="parentText" presStyleLbl="alignNode1" presStyleIdx="4" presStyleCnt="5">
        <dgm:presLayoutVars>
          <dgm:chMax val="1"/>
          <dgm:bulletEnabled val="1"/>
        </dgm:presLayoutVars>
      </dgm:prSet>
      <dgm:spPr/>
      <dgm:t>
        <a:bodyPr/>
        <a:lstStyle/>
        <a:p>
          <a:endParaRPr lang="en-US"/>
        </a:p>
      </dgm:t>
    </dgm:pt>
    <dgm:pt modelId="{18D30883-56EE-4648-9485-5F65425E61D9}" type="pres">
      <dgm:prSet presAssocID="{5703A049-1723-47AE-BBEA-03FFAF495A4D}" presName="descendantText" presStyleLbl="alignAcc1" presStyleIdx="4" presStyleCnt="5">
        <dgm:presLayoutVars>
          <dgm:bulletEnabled val="1"/>
        </dgm:presLayoutVars>
      </dgm:prSet>
      <dgm:spPr/>
      <dgm:t>
        <a:bodyPr/>
        <a:lstStyle/>
        <a:p>
          <a:endParaRPr lang="en-US"/>
        </a:p>
      </dgm:t>
    </dgm:pt>
  </dgm:ptLst>
  <dgm:cxnLst>
    <dgm:cxn modelId="{061C3E11-BA2B-46AA-864C-280397F483B1}" type="presOf" srcId="{BC4EDE5D-13A0-4042-87F3-F909C026D407}" destId="{AFDDF4B5-DB4F-4581-BE5B-C88E2DE29D9F}" srcOrd="0" destOrd="0" presId="urn:microsoft.com/office/officeart/2005/8/layout/chevron2"/>
    <dgm:cxn modelId="{D60CFF45-2B9B-4D0A-8634-2FED39F053BC}" type="presOf" srcId="{FCCEB3F7-1CAC-4280-A02A-8817BE4A545D}" destId="{2246CEA1-04E6-45A3-8058-423BDABFA4A0}" srcOrd="0" destOrd="0" presId="urn:microsoft.com/office/officeart/2005/8/layout/chevron2"/>
    <dgm:cxn modelId="{8876F578-9D47-4B13-BD1A-00CA79124467}" srcId="{181D7554-C089-4D19-A17E-B33B27151490}" destId="{BC4EDE5D-13A0-4042-87F3-F909C026D407}" srcOrd="0" destOrd="0" parTransId="{0613BB16-33D1-4C24-A349-26EB2C600AC9}" sibTransId="{0BD6C5FD-191E-47BB-B53F-719F55A504D9}"/>
    <dgm:cxn modelId="{ECE7C49D-0BA0-4F75-8603-37920F115DD5}" type="presOf" srcId="{CD345046-EEFE-4ED0-A492-31AD45429276}" destId="{EF1588DD-3268-499B-8083-DB1AC79111C8}" srcOrd="0" destOrd="0" presId="urn:microsoft.com/office/officeart/2005/8/layout/chevron2"/>
    <dgm:cxn modelId="{71A711EA-7814-4E5D-A92F-014D08A98836}" srcId="{CD345046-EEFE-4ED0-A492-31AD45429276}" destId="{2746B002-B74B-408D-A25C-C1563274F624}" srcOrd="0" destOrd="0" parTransId="{0C0F931E-D71C-4280-BF34-26A5FCF2478A}" sibTransId="{33902AA6-CD8F-4E3D-B6BA-8BF99AA3D456}"/>
    <dgm:cxn modelId="{847B63D3-1200-495A-8E24-EFBA78711222}" type="presOf" srcId="{15D3ACC9-EA01-4924-A5D5-6402171BB55A}" destId="{426F36D8-0F00-4158-8335-E6F51B20F61F}" srcOrd="0" destOrd="0" presId="urn:microsoft.com/office/officeart/2005/8/layout/chevron2"/>
    <dgm:cxn modelId="{6D428746-9E2E-4179-93F0-300B4F9F23C6}" srcId="{15D3ACC9-EA01-4924-A5D5-6402171BB55A}" destId="{26A26ED6-D1BF-4DF3-A91E-25975FD4DA49}" srcOrd="0" destOrd="0" parTransId="{89B50511-E55F-4AF3-BCF7-4CC22D3673B8}" sibTransId="{C94598B9-EA93-4C5B-B7CB-F731BE0B7EBC}"/>
    <dgm:cxn modelId="{DF5A6124-96D6-44B2-9F51-887CC9F2923E}" type="presOf" srcId="{181D7554-C089-4D19-A17E-B33B27151490}" destId="{632B0B92-D29E-448B-864B-3E29E9E7C7EB}" srcOrd="0" destOrd="0" presId="urn:microsoft.com/office/officeart/2005/8/layout/chevron2"/>
    <dgm:cxn modelId="{147696AB-AACC-48B4-BB4B-38C8334DCCBA}" srcId="{EEFCB4C9-0218-4ADF-9457-E3A8ECF172BF}" destId="{5703A049-1723-47AE-BBEA-03FFAF495A4D}" srcOrd="4" destOrd="0" parTransId="{D069D964-C975-40D3-8047-BA574F5C8571}" sibTransId="{A44733A2-FD1E-4BA5-BD81-291000D7CA2B}"/>
    <dgm:cxn modelId="{1668FAE4-7544-4D7F-B914-41E3BFA42AC8}" type="presOf" srcId="{6C4E28AE-5532-47DD-9232-BD219A66AA89}" destId="{18D30883-56EE-4648-9485-5F65425E61D9}" srcOrd="0" destOrd="0" presId="urn:microsoft.com/office/officeart/2005/8/layout/chevron2"/>
    <dgm:cxn modelId="{CFD9AC70-FB5E-4A99-8DA8-49E23102931C}" srcId="{EEFCB4C9-0218-4ADF-9457-E3A8ECF172BF}" destId="{CD345046-EEFE-4ED0-A492-31AD45429276}" srcOrd="1" destOrd="0" parTransId="{FCF904AC-F27F-45A7-B7A7-9D83239154EF}" sibTransId="{DD79356F-6A5E-404B-911A-6FB130B149FA}"/>
    <dgm:cxn modelId="{844AC406-53D6-455C-AD51-BFA3BBDA2D66}" type="presOf" srcId="{5703A049-1723-47AE-BBEA-03FFAF495A4D}" destId="{249D9389-2026-4A32-99BA-70672C9845AA}" srcOrd="0" destOrd="0" presId="urn:microsoft.com/office/officeart/2005/8/layout/chevron2"/>
    <dgm:cxn modelId="{0C1B0919-61FF-4514-B17C-0316003EF01E}" srcId="{EEFCB4C9-0218-4ADF-9457-E3A8ECF172BF}" destId="{FCCEB3F7-1CAC-4280-A02A-8817BE4A545D}" srcOrd="0" destOrd="0" parTransId="{91C038AA-6296-4C4D-9A11-5842943AB013}" sibTransId="{39471B4D-30D0-4A32-82E7-3F5DE2D643A1}"/>
    <dgm:cxn modelId="{0229B467-86F3-482B-B135-9C7FF62BEE8E}" srcId="{EEFCB4C9-0218-4ADF-9457-E3A8ECF172BF}" destId="{181D7554-C089-4D19-A17E-B33B27151490}" srcOrd="3" destOrd="0" parTransId="{90A788E3-B731-453E-ABCB-4BDA50736FCE}" sibTransId="{D5D108D5-B329-4037-97CC-F94CAF0A8BB6}"/>
    <dgm:cxn modelId="{796CDF39-E225-4D48-9C8A-A355F2A1F406}" srcId="{EEFCB4C9-0218-4ADF-9457-E3A8ECF172BF}" destId="{15D3ACC9-EA01-4924-A5D5-6402171BB55A}" srcOrd="2" destOrd="0" parTransId="{2498B1B7-C7FD-4C1C-BAAB-A5D513802CDC}" sibTransId="{753B2A63-597F-48FF-82DC-0F836FC8920D}"/>
    <dgm:cxn modelId="{3A0A525E-7CB1-495B-8A91-59F23D9E7FE3}" type="presOf" srcId="{26A26ED6-D1BF-4DF3-A91E-25975FD4DA49}" destId="{06EA1CA9-3482-43DE-AB03-CBB570CCE592}" srcOrd="0" destOrd="0" presId="urn:microsoft.com/office/officeart/2005/8/layout/chevron2"/>
    <dgm:cxn modelId="{04ECD9E8-630E-4896-9694-A66733B0459F}" srcId="{FCCEB3F7-1CAC-4280-A02A-8817BE4A545D}" destId="{23679E43-5C43-44C7-BE38-8271787F2F66}" srcOrd="0" destOrd="0" parTransId="{6EFB6489-1339-46A2-8150-367BC33B55DA}" sibTransId="{CD8F8C52-82B5-477E-BC10-D21ACDB25BE9}"/>
    <dgm:cxn modelId="{78835069-2D18-48E7-B559-31D917485BC1}" type="presOf" srcId="{2746B002-B74B-408D-A25C-C1563274F624}" destId="{F0C5409E-6696-44FC-9ADB-D52A4BC8A5F3}" srcOrd="0" destOrd="0" presId="urn:microsoft.com/office/officeart/2005/8/layout/chevron2"/>
    <dgm:cxn modelId="{D2C885B6-1F3A-4651-8CAD-E7D6D55299BD}" srcId="{5703A049-1723-47AE-BBEA-03FFAF495A4D}" destId="{6C4E28AE-5532-47DD-9232-BD219A66AA89}" srcOrd="0" destOrd="0" parTransId="{3A700ACE-38A6-44F4-8D5A-B80BD5373F2E}" sibTransId="{B5A9A123-DA3E-48CA-8690-C25FBDF15069}"/>
    <dgm:cxn modelId="{878260EA-FC11-45AB-AADB-D533D7EFFF37}" type="presOf" srcId="{23679E43-5C43-44C7-BE38-8271787F2F66}" destId="{B19DD1B6-C73D-4305-87D9-C3D4EAB54928}" srcOrd="0" destOrd="0" presId="urn:microsoft.com/office/officeart/2005/8/layout/chevron2"/>
    <dgm:cxn modelId="{4735EE39-5693-41CB-B097-597397459A5E}" type="presOf" srcId="{EEFCB4C9-0218-4ADF-9457-E3A8ECF172BF}" destId="{F3CE9278-64E9-4C4D-8E47-81E35F55F0DC}" srcOrd="0" destOrd="0" presId="urn:microsoft.com/office/officeart/2005/8/layout/chevron2"/>
    <dgm:cxn modelId="{8480F043-8B2A-4CEC-BE1B-E4E413439113}" type="presParOf" srcId="{F3CE9278-64E9-4C4D-8E47-81E35F55F0DC}" destId="{52345CBD-F963-4F11-BB6A-3823A3480CDC}" srcOrd="0" destOrd="0" presId="urn:microsoft.com/office/officeart/2005/8/layout/chevron2"/>
    <dgm:cxn modelId="{20137A04-6472-43E5-97D9-A36521E6C077}" type="presParOf" srcId="{52345CBD-F963-4F11-BB6A-3823A3480CDC}" destId="{2246CEA1-04E6-45A3-8058-423BDABFA4A0}" srcOrd="0" destOrd="0" presId="urn:microsoft.com/office/officeart/2005/8/layout/chevron2"/>
    <dgm:cxn modelId="{DC9FE39E-2FD9-464A-B989-26B71656DB56}" type="presParOf" srcId="{52345CBD-F963-4F11-BB6A-3823A3480CDC}" destId="{B19DD1B6-C73D-4305-87D9-C3D4EAB54928}" srcOrd="1" destOrd="0" presId="urn:microsoft.com/office/officeart/2005/8/layout/chevron2"/>
    <dgm:cxn modelId="{EB750281-0B84-4300-8D61-0CEA2B124D2D}" type="presParOf" srcId="{F3CE9278-64E9-4C4D-8E47-81E35F55F0DC}" destId="{E29757D2-3E39-4DB5-BF82-996C688407D7}" srcOrd="1" destOrd="0" presId="urn:microsoft.com/office/officeart/2005/8/layout/chevron2"/>
    <dgm:cxn modelId="{3225D78D-8F51-4B50-87F2-7F655E9E06A4}" type="presParOf" srcId="{F3CE9278-64E9-4C4D-8E47-81E35F55F0DC}" destId="{7884CC78-4C62-44C9-8DF0-3501B3E333BC}" srcOrd="2" destOrd="0" presId="urn:microsoft.com/office/officeart/2005/8/layout/chevron2"/>
    <dgm:cxn modelId="{51E55E05-4503-4FF9-A2E1-FCD6E7C25F4C}" type="presParOf" srcId="{7884CC78-4C62-44C9-8DF0-3501B3E333BC}" destId="{EF1588DD-3268-499B-8083-DB1AC79111C8}" srcOrd="0" destOrd="0" presId="urn:microsoft.com/office/officeart/2005/8/layout/chevron2"/>
    <dgm:cxn modelId="{6BF8D20C-4994-4276-8AE9-03E2E26914C5}" type="presParOf" srcId="{7884CC78-4C62-44C9-8DF0-3501B3E333BC}" destId="{F0C5409E-6696-44FC-9ADB-D52A4BC8A5F3}" srcOrd="1" destOrd="0" presId="urn:microsoft.com/office/officeart/2005/8/layout/chevron2"/>
    <dgm:cxn modelId="{620462C0-6448-4CB2-BD00-0146C2234459}" type="presParOf" srcId="{F3CE9278-64E9-4C4D-8E47-81E35F55F0DC}" destId="{85785A30-F35C-471B-88D9-867113BDDD3A}" srcOrd="3" destOrd="0" presId="urn:microsoft.com/office/officeart/2005/8/layout/chevron2"/>
    <dgm:cxn modelId="{086E2800-5123-47E2-ABD0-E742BC03D792}" type="presParOf" srcId="{F3CE9278-64E9-4C4D-8E47-81E35F55F0DC}" destId="{6A10A0A0-7F16-4D21-BEFA-1B77E76A0437}" srcOrd="4" destOrd="0" presId="urn:microsoft.com/office/officeart/2005/8/layout/chevron2"/>
    <dgm:cxn modelId="{09D25415-A10F-4F51-B5C8-A86340F52E4E}" type="presParOf" srcId="{6A10A0A0-7F16-4D21-BEFA-1B77E76A0437}" destId="{426F36D8-0F00-4158-8335-E6F51B20F61F}" srcOrd="0" destOrd="0" presId="urn:microsoft.com/office/officeart/2005/8/layout/chevron2"/>
    <dgm:cxn modelId="{918AD3AB-5658-4A67-8205-E4874ADC381E}" type="presParOf" srcId="{6A10A0A0-7F16-4D21-BEFA-1B77E76A0437}" destId="{06EA1CA9-3482-43DE-AB03-CBB570CCE592}" srcOrd="1" destOrd="0" presId="urn:microsoft.com/office/officeart/2005/8/layout/chevron2"/>
    <dgm:cxn modelId="{09FD6A9C-1B08-4912-A878-BB38143CC662}" type="presParOf" srcId="{F3CE9278-64E9-4C4D-8E47-81E35F55F0DC}" destId="{C9F3F8BA-9F75-4876-BDDE-8E9B073E853E}" srcOrd="5" destOrd="0" presId="urn:microsoft.com/office/officeart/2005/8/layout/chevron2"/>
    <dgm:cxn modelId="{ED296C5B-6404-40C5-8F1C-563BF5CF65F5}" type="presParOf" srcId="{F3CE9278-64E9-4C4D-8E47-81E35F55F0DC}" destId="{A8AF0C1D-9202-4A5A-9B7F-7D136B8C1D54}" srcOrd="6" destOrd="0" presId="urn:microsoft.com/office/officeart/2005/8/layout/chevron2"/>
    <dgm:cxn modelId="{BB336B37-5ADB-4B53-BB1B-B7E6189560B1}" type="presParOf" srcId="{A8AF0C1D-9202-4A5A-9B7F-7D136B8C1D54}" destId="{632B0B92-D29E-448B-864B-3E29E9E7C7EB}" srcOrd="0" destOrd="0" presId="urn:microsoft.com/office/officeart/2005/8/layout/chevron2"/>
    <dgm:cxn modelId="{ED29ACF3-DBCC-4D98-B4C9-A9125A591CBA}" type="presParOf" srcId="{A8AF0C1D-9202-4A5A-9B7F-7D136B8C1D54}" destId="{AFDDF4B5-DB4F-4581-BE5B-C88E2DE29D9F}" srcOrd="1" destOrd="0" presId="urn:microsoft.com/office/officeart/2005/8/layout/chevron2"/>
    <dgm:cxn modelId="{6534EEB0-72A8-4A6C-A884-770EBFE5A710}" type="presParOf" srcId="{F3CE9278-64E9-4C4D-8E47-81E35F55F0DC}" destId="{AFFF4AA0-5A17-47E6-BAEB-404BF690FE4F}" srcOrd="7" destOrd="0" presId="urn:microsoft.com/office/officeart/2005/8/layout/chevron2"/>
    <dgm:cxn modelId="{657FE26F-23A0-47F9-8E2A-9030E70CA687}" type="presParOf" srcId="{F3CE9278-64E9-4C4D-8E47-81E35F55F0DC}" destId="{C3A461AB-7612-4473-828B-574CB474BB52}" srcOrd="8" destOrd="0" presId="urn:microsoft.com/office/officeart/2005/8/layout/chevron2"/>
    <dgm:cxn modelId="{34DA7AFC-5496-4E46-BF6F-2BEBD89AECF5}" type="presParOf" srcId="{C3A461AB-7612-4473-828B-574CB474BB52}" destId="{249D9389-2026-4A32-99BA-70672C9845AA}" srcOrd="0" destOrd="0" presId="urn:microsoft.com/office/officeart/2005/8/layout/chevron2"/>
    <dgm:cxn modelId="{08F307EB-31D3-4DEE-8AFC-06646C6E7FF9}" type="presParOf" srcId="{C3A461AB-7612-4473-828B-574CB474BB52}" destId="{18D30883-56EE-4648-9485-5F65425E61D9}"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885F79-264B-45B4-8524-306B74444279}" type="doc">
      <dgm:prSet loTypeId="urn:microsoft.com/office/officeart/2008/layout/VerticalCurvedList" loCatId="list" qsTypeId="urn:microsoft.com/office/officeart/2005/8/quickstyle/simple1" qsCatId="simple" csTypeId="urn:microsoft.com/office/officeart/2005/8/colors/colorful2" csCatId="colorful" phldr="1"/>
      <dgm:spPr/>
      <dgm:t>
        <a:bodyPr/>
        <a:lstStyle/>
        <a:p>
          <a:endParaRPr lang="en-US"/>
        </a:p>
      </dgm:t>
    </dgm:pt>
    <dgm:pt modelId="{077CA26C-8B08-48F4-BCC9-FCFB694F2E2E}">
      <dgm:prSet phldrT="[Text]"/>
      <dgm:spPr>
        <a:solidFill>
          <a:schemeClr val="accent3">
            <a:lumMod val="60000"/>
            <a:lumOff val="40000"/>
          </a:schemeClr>
        </a:solidFill>
      </dgm:spPr>
      <dgm:t>
        <a:bodyPr/>
        <a:lstStyle/>
        <a:p>
          <a:r>
            <a:rPr lang="en-US" b="1" dirty="0" smtClean="0">
              <a:solidFill>
                <a:schemeClr val="tx1"/>
              </a:solidFill>
              <a:latin typeface="Times New Roman" panose="02020603050405020304" pitchFamily="18" charset="0"/>
              <a:cs typeface="Times New Roman" panose="02020603050405020304" pitchFamily="18" charset="0"/>
            </a:rPr>
            <a:t> 1.Thuốc </a:t>
          </a:r>
          <a:r>
            <a:rPr lang="en-US" b="1" dirty="0" err="1" smtClean="0">
              <a:solidFill>
                <a:schemeClr val="tx1"/>
              </a:solidFill>
              <a:latin typeface="Times New Roman" panose="02020603050405020304" pitchFamily="18" charset="0"/>
              <a:cs typeface="Times New Roman" panose="02020603050405020304" pitchFamily="18" charset="0"/>
            </a:rPr>
            <a:t>phóng</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xạ</a:t>
          </a:r>
          <a:r>
            <a:rPr lang="en-US" b="1" dirty="0" smtClean="0">
              <a:solidFill>
                <a:schemeClr val="tx1"/>
              </a:solidFill>
              <a:latin typeface="Times New Roman" panose="02020603050405020304" pitchFamily="18" charset="0"/>
              <a:cs typeface="Times New Roman" panose="02020603050405020304" pitchFamily="18" charset="0"/>
            </a:rPr>
            <a:t>;</a:t>
          </a:r>
          <a:endParaRPr lang="en-US" b="1" dirty="0">
            <a:solidFill>
              <a:schemeClr val="tx1"/>
            </a:solidFill>
            <a:latin typeface="Times New Roman" panose="02020603050405020304" pitchFamily="18" charset="0"/>
            <a:cs typeface="Times New Roman" panose="02020603050405020304" pitchFamily="18" charset="0"/>
          </a:endParaRPr>
        </a:p>
      </dgm:t>
    </dgm:pt>
    <dgm:pt modelId="{B25E2C3E-F931-4E9E-AD3A-CE5281F1C4AF}" type="parTrans" cxnId="{5DB608E7-ABC4-45F6-A0B9-3816231B38EC}">
      <dgm:prSet/>
      <dgm:spPr/>
      <dgm:t>
        <a:bodyPr/>
        <a:lstStyle/>
        <a:p>
          <a:endParaRPr lang="en-US">
            <a:latin typeface="Times New Roman" panose="02020603050405020304" pitchFamily="18" charset="0"/>
            <a:cs typeface="Times New Roman" panose="02020603050405020304" pitchFamily="18" charset="0"/>
          </a:endParaRPr>
        </a:p>
      </dgm:t>
    </dgm:pt>
    <dgm:pt modelId="{06315300-3964-415D-845E-21EF9B047269}" type="sibTrans" cxnId="{5DB608E7-ABC4-45F6-A0B9-3816231B38EC}">
      <dgm:prSet/>
      <dgm:spPr/>
      <dgm:t>
        <a:bodyPr/>
        <a:lstStyle/>
        <a:p>
          <a:endParaRPr lang="en-US">
            <a:latin typeface="Times New Roman" panose="02020603050405020304" pitchFamily="18" charset="0"/>
            <a:cs typeface="Times New Roman" panose="02020603050405020304" pitchFamily="18" charset="0"/>
          </a:endParaRPr>
        </a:p>
      </dgm:t>
    </dgm:pt>
    <dgm:pt modelId="{ABBE53E6-9311-4C92-A284-5DDB24C915B0}">
      <dgm:prSet phldrT="[Text]"/>
      <dgm:spPr/>
      <dgm:t>
        <a:bodyPr/>
        <a:lstStyle/>
        <a:p>
          <a:r>
            <a:rPr lang="en-US" b="1" dirty="0" smtClean="0">
              <a:solidFill>
                <a:schemeClr val="tx1"/>
              </a:solidFill>
              <a:latin typeface="Times New Roman" panose="02020603050405020304" pitchFamily="18" charset="0"/>
              <a:cs typeface="Times New Roman" panose="02020603050405020304" pitchFamily="18" charset="0"/>
            </a:rPr>
            <a:t>2. </a:t>
          </a:r>
          <a:r>
            <a:rPr lang="en-US" b="1" dirty="0" err="1" smtClean="0">
              <a:solidFill>
                <a:schemeClr val="tx1"/>
              </a:solidFill>
              <a:latin typeface="Times New Roman" panose="02020603050405020304" pitchFamily="18" charset="0"/>
              <a:cs typeface="Times New Roman" panose="02020603050405020304" pitchFamily="18" charset="0"/>
            </a:rPr>
            <a:t>Thuốc</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gây</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nghiện</a:t>
          </a:r>
          <a:r>
            <a:rPr lang="en-US" b="1" dirty="0" smtClean="0">
              <a:solidFill>
                <a:schemeClr val="tx1"/>
              </a:solidFill>
              <a:latin typeface="Times New Roman" panose="02020603050405020304" pitchFamily="18" charset="0"/>
              <a:cs typeface="Times New Roman" panose="02020603050405020304" pitchFamily="18" charset="0"/>
            </a:rPr>
            <a:t>;</a:t>
          </a:r>
          <a:endParaRPr lang="en-US" b="1" dirty="0">
            <a:solidFill>
              <a:schemeClr val="tx1"/>
            </a:solidFill>
            <a:latin typeface="Times New Roman" panose="02020603050405020304" pitchFamily="18" charset="0"/>
            <a:cs typeface="Times New Roman" panose="02020603050405020304" pitchFamily="18" charset="0"/>
          </a:endParaRPr>
        </a:p>
      </dgm:t>
    </dgm:pt>
    <dgm:pt modelId="{28D2F0C6-7E3E-46E9-BFAE-DED400BF7889}" type="parTrans" cxnId="{1EE6ECCD-9E4D-4A1F-932F-8C07FC8CFC8E}">
      <dgm:prSet/>
      <dgm:spPr/>
      <dgm:t>
        <a:bodyPr/>
        <a:lstStyle/>
        <a:p>
          <a:endParaRPr lang="en-US">
            <a:latin typeface="Times New Roman" panose="02020603050405020304" pitchFamily="18" charset="0"/>
            <a:cs typeface="Times New Roman" panose="02020603050405020304" pitchFamily="18" charset="0"/>
          </a:endParaRPr>
        </a:p>
      </dgm:t>
    </dgm:pt>
    <dgm:pt modelId="{9CE96A48-0920-48AF-819A-B26A849CE14D}" type="sibTrans" cxnId="{1EE6ECCD-9E4D-4A1F-932F-8C07FC8CFC8E}">
      <dgm:prSet/>
      <dgm:spPr/>
      <dgm:t>
        <a:bodyPr/>
        <a:lstStyle/>
        <a:p>
          <a:endParaRPr lang="en-US">
            <a:latin typeface="Times New Roman" panose="02020603050405020304" pitchFamily="18" charset="0"/>
            <a:cs typeface="Times New Roman" panose="02020603050405020304" pitchFamily="18" charset="0"/>
          </a:endParaRPr>
        </a:p>
      </dgm:t>
    </dgm:pt>
    <dgm:pt modelId="{554F18D9-7A94-4470-8E53-DD8756E8F8F9}">
      <dgm:prSet phldrT="[Text]"/>
      <dgm:spPr/>
      <dgm:t>
        <a:bodyPr/>
        <a:lstStyle/>
        <a:p>
          <a:r>
            <a:rPr lang="en-US" b="1" dirty="0" smtClean="0">
              <a:solidFill>
                <a:schemeClr val="tx1"/>
              </a:solidFill>
              <a:latin typeface="Times New Roman" panose="02020603050405020304" pitchFamily="18" charset="0"/>
              <a:cs typeface="Times New Roman" panose="02020603050405020304" pitchFamily="18" charset="0"/>
            </a:rPr>
            <a:t>3. </a:t>
          </a:r>
          <a:r>
            <a:rPr lang="en-US" b="1" dirty="0" err="1" smtClean="0">
              <a:solidFill>
                <a:schemeClr val="tx1"/>
              </a:solidFill>
              <a:latin typeface="Times New Roman" panose="02020603050405020304" pitchFamily="18" charset="0"/>
              <a:cs typeface="Times New Roman" panose="02020603050405020304" pitchFamily="18" charset="0"/>
            </a:rPr>
            <a:t>Thuốc</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hướng</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thần</a:t>
          </a:r>
          <a:r>
            <a:rPr lang="en-US" dirty="0" smtClean="0">
              <a:solidFill>
                <a:schemeClr val="tx1"/>
              </a:solidFill>
              <a:latin typeface="Times New Roman" panose="02020603050405020304" pitchFamily="18" charset="0"/>
              <a:cs typeface="Times New Roman" panose="02020603050405020304" pitchFamily="18" charset="0"/>
            </a:rPr>
            <a:t>;</a:t>
          </a:r>
          <a:endParaRPr lang="en-US" dirty="0">
            <a:solidFill>
              <a:schemeClr val="tx1"/>
            </a:solidFill>
            <a:latin typeface="Times New Roman" panose="02020603050405020304" pitchFamily="18" charset="0"/>
            <a:cs typeface="Times New Roman" panose="02020603050405020304" pitchFamily="18" charset="0"/>
          </a:endParaRPr>
        </a:p>
      </dgm:t>
    </dgm:pt>
    <dgm:pt modelId="{A4A818B6-59EE-4563-B91F-B382B20820E4}" type="parTrans" cxnId="{73AFA030-B298-4505-B5AD-404A2ED79A99}">
      <dgm:prSet/>
      <dgm:spPr/>
      <dgm:t>
        <a:bodyPr/>
        <a:lstStyle/>
        <a:p>
          <a:endParaRPr lang="en-US">
            <a:latin typeface="Times New Roman" panose="02020603050405020304" pitchFamily="18" charset="0"/>
            <a:cs typeface="Times New Roman" panose="02020603050405020304" pitchFamily="18" charset="0"/>
          </a:endParaRPr>
        </a:p>
      </dgm:t>
    </dgm:pt>
    <dgm:pt modelId="{6D3FB441-D5FE-44B2-A0FA-64BAA365A557}" type="sibTrans" cxnId="{73AFA030-B298-4505-B5AD-404A2ED79A99}">
      <dgm:prSet/>
      <dgm:spPr/>
      <dgm:t>
        <a:bodyPr/>
        <a:lstStyle/>
        <a:p>
          <a:endParaRPr lang="en-US">
            <a:latin typeface="Times New Roman" panose="02020603050405020304" pitchFamily="18" charset="0"/>
            <a:cs typeface="Times New Roman" panose="02020603050405020304" pitchFamily="18" charset="0"/>
          </a:endParaRPr>
        </a:p>
      </dgm:t>
    </dgm:pt>
    <dgm:pt modelId="{B444A207-FB9B-4570-93EF-DE4D83906691}">
      <dgm:prSet phldrT="[Text]"/>
      <dgm:spPr/>
      <dgm:t>
        <a:bodyPr/>
        <a:lstStyle/>
        <a:p>
          <a:r>
            <a:rPr lang="en-US" b="1" dirty="0" smtClean="0">
              <a:solidFill>
                <a:schemeClr val="tx1"/>
              </a:solidFill>
              <a:latin typeface="Times New Roman" panose="02020603050405020304" pitchFamily="18" charset="0"/>
              <a:cs typeface="Times New Roman" panose="02020603050405020304" pitchFamily="18" charset="0"/>
            </a:rPr>
            <a:t>4. </a:t>
          </a:r>
          <a:r>
            <a:rPr lang="en-US" b="1" dirty="0" err="1" smtClean="0">
              <a:solidFill>
                <a:schemeClr val="tx1"/>
              </a:solidFill>
              <a:latin typeface="Times New Roman" panose="02020603050405020304" pitchFamily="18" charset="0"/>
              <a:cs typeface="Times New Roman" panose="02020603050405020304" pitchFamily="18" charset="0"/>
            </a:rPr>
            <a:t>Thuốc</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kháng</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sinh</a:t>
          </a:r>
          <a:r>
            <a:rPr lang="en-US" b="1" dirty="0" smtClean="0">
              <a:solidFill>
                <a:schemeClr val="tx1"/>
              </a:solidFill>
              <a:latin typeface="Times New Roman" panose="02020603050405020304" pitchFamily="18" charset="0"/>
              <a:cs typeface="Times New Roman" panose="02020603050405020304" pitchFamily="18" charset="0"/>
            </a:rPr>
            <a:t>;</a:t>
          </a:r>
          <a:endParaRPr lang="en-US" b="1" dirty="0">
            <a:solidFill>
              <a:schemeClr val="tx1"/>
            </a:solidFill>
            <a:latin typeface="Times New Roman" panose="02020603050405020304" pitchFamily="18" charset="0"/>
            <a:cs typeface="Times New Roman" panose="02020603050405020304" pitchFamily="18" charset="0"/>
          </a:endParaRPr>
        </a:p>
      </dgm:t>
    </dgm:pt>
    <dgm:pt modelId="{46783EC2-2338-4A09-ADA9-195701BB0BA9}" type="parTrans" cxnId="{ABE90B2C-E73E-4C67-B85B-FAE87D7CB490}">
      <dgm:prSet/>
      <dgm:spPr/>
      <dgm:t>
        <a:bodyPr/>
        <a:lstStyle/>
        <a:p>
          <a:endParaRPr lang="en-US">
            <a:latin typeface="Times New Roman" panose="02020603050405020304" pitchFamily="18" charset="0"/>
            <a:cs typeface="Times New Roman" panose="02020603050405020304" pitchFamily="18" charset="0"/>
          </a:endParaRPr>
        </a:p>
      </dgm:t>
    </dgm:pt>
    <dgm:pt modelId="{22AA87E3-313A-4DA2-B5B1-F7A53191CA56}" type="sibTrans" cxnId="{ABE90B2C-E73E-4C67-B85B-FAE87D7CB490}">
      <dgm:prSet/>
      <dgm:spPr/>
      <dgm:t>
        <a:bodyPr/>
        <a:lstStyle/>
        <a:p>
          <a:endParaRPr lang="en-US">
            <a:latin typeface="Times New Roman" panose="02020603050405020304" pitchFamily="18" charset="0"/>
            <a:cs typeface="Times New Roman" panose="02020603050405020304" pitchFamily="18" charset="0"/>
          </a:endParaRPr>
        </a:p>
      </dgm:t>
    </dgm:pt>
    <dgm:pt modelId="{99E50046-E94F-4F55-9749-B51570BB956F}">
      <dgm:prSet phldrT="[Text]"/>
      <dgm:spPr/>
      <dgm:t>
        <a:bodyPr/>
        <a:lstStyle/>
        <a:p>
          <a:r>
            <a:rPr lang="en-US" b="1" dirty="0" smtClean="0">
              <a:solidFill>
                <a:schemeClr val="tx1"/>
              </a:solidFill>
              <a:latin typeface="Times New Roman" panose="02020603050405020304" pitchFamily="18" charset="0"/>
              <a:cs typeface="Times New Roman" panose="02020603050405020304" pitchFamily="18" charset="0"/>
            </a:rPr>
            <a:t>5. </a:t>
          </a:r>
          <a:r>
            <a:rPr lang="en-US" b="1" dirty="0" err="1" smtClean="0">
              <a:solidFill>
                <a:schemeClr val="tx1"/>
              </a:solidFill>
              <a:latin typeface="Times New Roman" panose="02020603050405020304" pitchFamily="18" charset="0"/>
              <a:cs typeface="Times New Roman" panose="02020603050405020304" pitchFamily="18" charset="0"/>
            </a:rPr>
            <a:t>Thuốc</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điều</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trị</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lao</a:t>
          </a:r>
          <a:r>
            <a:rPr lang="en-US" b="1" dirty="0" smtClean="0">
              <a:solidFill>
                <a:schemeClr val="tx1"/>
              </a:solidFill>
              <a:latin typeface="Times New Roman" panose="02020603050405020304" pitchFamily="18" charset="0"/>
              <a:cs typeface="Times New Roman" panose="02020603050405020304" pitchFamily="18" charset="0"/>
            </a:rPr>
            <a:t>;</a:t>
          </a:r>
          <a:endParaRPr lang="en-US" b="1" dirty="0">
            <a:solidFill>
              <a:schemeClr val="tx1"/>
            </a:solidFill>
            <a:latin typeface="Times New Roman" panose="02020603050405020304" pitchFamily="18" charset="0"/>
            <a:cs typeface="Times New Roman" panose="02020603050405020304" pitchFamily="18" charset="0"/>
          </a:endParaRPr>
        </a:p>
      </dgm:t>
    </dgm:pt>
    <dgm:pt modelId="{AB2C57DA-4534-413F-8254-C95434ADDE19}" type="parTrans" cxnId="{C1717D8B-DCE9-412D-9EDE-AED0F74F6BA9}">
      <dgm:prSet/>
      <dgm:spPr/>
      <dgm:t>
        <a:bodyPr/>
        <a:lstStyle/>
        <a:p>
          <a:endParaRPr lang="en-US">
            <a:latin typeface="Times New Roman" panose="02020603050405020304" pitchFamily="18" charset="0"/>
            <a:cs typeface="Times New Roman" panose="02020603050405020304" pitchFamily="18" charset="0"/>
          </a:endParaRPr>
        </a:p>
      </dgm:t>
    </dgm:pt>
    <dgm:pt modelId="{70D2F0FD-7B1D-4470-B385-11DDBE060431}" type="sibTrans" cxnId="{C1717D8B-DCE9-412D-9EDE-AED0F74F6BA9}">
      <dgm:prSet/>
      <dgm:spPr/>
      <dgm:t>
        <a:bodyPr/>
        <a:lstStyle/>
        <a:p>
          <a:endParaRPr lang="en-US">
            <a:latin typeface="Times New Roman" panose="02020603050405020304" pitchFamily="18" charset="0"/>
            <a:cs typeface="Times New Roman" panose="02020603050405020304" pitchFamily="18" charset="0"/>
          </a:endParaRPr>
        </a:p>
      </dgm:t>
    </dgm:pt>
    <dgm:pt modelId="{9F0DB878-BBE9-4C9B-9D57-3F0EC24ACFA8}">
      <dgm:prSet phldrT="[Text]"/>
      <dgm:spPr/>
      <dgm:t>
        <a:bodyPr/>
        <a:lstStyle/>
        <a:p>
          <a:r>
            <a:rPr lang="en-US" b="1" dirty="0" smtClean="0">
              <a:solidFill>
                <a:schemeClr val="tx1"/>
              </a:solidFill>
              <a:latin typeface="Times New Roman" panose="02020603050405020304" pitchFamily="18" charset="0"/>
              <a:cs typeface="Times New Roman" panose="02020603050405020304" pitchFamily="18" charset="0"/>
            </a:rPr>
            <a:t>6. </a:t>
          </a:r>
          <a:r>
            <a:rPr lang="en-US" b="1" dirty="0" err="1" smtClean="0">
              <a:solidFill>
                <a:schemeClr val="tx1"/>
              </a:solidFill>
              <a:latin typeface="Times New Roman" panose="02020603050405020304" pitchFamily="18" charset="0"/>
              <a:cs typeface="Times New Roman" panose="02020603050405020304" pitchFamily="18" charset="0"/>
            </a:rPr>
            <a:t>Thuốc</a:t>
          </a:r>
          <a:r>
            <a:rPr lang="en-US" b="1" dirty="0" smtClean="0">
              <a:solidFill>
                <a:schemeClr val="tx1"/>
              </a:solidFill>
              <a:latin typeface="Times New Roman" panose="02020603050405020304" pitchFamily="18" charset="0"/>
              <a:cs typeface="Times New Roman" panose="02020603050405020304" pitchFamily="18" charset="0"/>
            </a:rPr>
            <a:t> corticoid.</a:t>
          </a:r>
          <a:endParaRPr lang="en-US" b="1" dirty="0">
            <a:solidFill>
              <a:schemeClr val="tx1"/>
            </a:solidFill>
            <a:latin typeface="Times New Roman" panose="02020603050405020304" pitchFamily="18" charset="0"/>
            <a:cs typeface="Times New Roman" panose="02020603050405020304" pitchFamily="18" charset="0"/>
          </a:endParaRPr>
        </a:p>
      </dgm:t>
    </dgm:pt>
    <dgm:pt modelId="{2BD2069C-D175-42DA-B31B-75BE854148AF}" type="parTrans" cxnId="{EF239E44-10B4-477D-B2F9-6315FE5CF3E5}">
      <dgm:prSet/>
      <dgm:spPr/>
      <dgm:t>
        <a:bodyPr/>
        <a:lstStyle/>
        <a:p>
          <a:endParaRPr lang="en-US">
            <a:latin typeface="Times New Roman" panose="02020603050405020304" pitchFamily="18" charset="0"/>
            <a:cs typeface="Times New Roman" panose="02020603050405020304" pitchFamily="18" charset="0"/>
          </a:endParaRPr>
        </a:p>
      </dgm:t>
    </dgm:pt>
    <dgm:pt modelId="{EAD96083-3534-46A1-A608-028EF297C26C}" type="sibTrans" cxnId="{EF239E44-10B4-477D-B2F9-6315FE5CF3E5}">
      <dgm:prSet/>
      <dgm:spPr/>
      <dgm:t>
        <a:bodyPr/>
        <a:lstStyle/>
        <a:p>
          <a:endParaRPr lang="en-US">
            <a:latin typeface="Times New Roman" panose="02020603050405020304" pitchFamily="18" charset="0"/>
            <a:cs typeface="Times New Roman" panose="02020603050405020304" pitchFamily="18" charset="0"/>
          </a:endParaRPr>
        </a:p>
      </dgm:t>
    </dgm:pt>
    <dgm:pt modelId="{4F41076F-0D3C-468C-8053-55A79A14CF65}" type="pres">
      <dgm:prSet presAssocID="{E4885F79-264B-45B4-8524-306B74444279}" presName="Name0" presStyleCnt="0">
        <dgm:presLayoutVars>
          <dgm:chMax val="7"/>
          <dgm:chPref val="7"/>
          <dgm:dir/>
        </dgm:presLayoutVars>
      </dgm:prSet>
      <dgm:spPr/>
      <dgm:t>
        <a:bodyPr/>
        <a:lstStyle/>
        <a:p>
          <a:endParaRPr lang="en-US"/>
        </a:p>
      </dgm:t>
    </dgm:pt>
    <dgm:pt modelId="{727AADC8-7A93-4169-9346-2F6A344F5D36}" type="pres">
      <dgm:prSet presAssocID="{E4885F79-264B-45B4-8524-306B74444279}" presName="Name1" presStyleCnt="0"/>
      <dgm:spPr/>
    </dgm:pt>
    <dgm:pt modelId="{A214DA75-BBF8-4C92-BB29-B77BD6FDE41A}" type="pres">
      <dgm:prSet presAssocID="{E4885F79-264B-45B4-8524-306B74444279}" presName="cycle" presStyleCnt="0"/>
      <dgm:spPr/>
    </dgm:pt>
    <dgm:pt modelId="{5D139CE1-D2C7-4363-B466-26A521E469AE}" type="pres">
      <dgm:prSet presAssocID="{E4885F79-264B-45B4-8524-306B74444279}" presName="srcNode" presStyleLbl="node1" presStyleIdx="0" presStyleCnt="6"/>
      <dgm:spPr/>
    </dgm:pt>
    <dgm:pt modelId="{D5BACBE4-C4FF-4FC2-ABC0-4F2AC58095BB}" type="pres">
      <dgm:prSet presAssocID="{E4885F79-264B-45B4-8524-306B74444279}" presName="conn" presStyleLbl="parChTrans1D2" presStyleIdx="0" presStyleCnt="1"/>
      <dgm:spPr/>
      <dgm:t>
        <a:bodyPr/>
        <a:lstStyle/>
        <a:p>
          <a:endParaRPr lang="en-US"/>
        </a:p>
      </dgm:t>
    </dgm:pt>
    <dgm:pt modelId="{7DF02B88-A8D8-43E4-9379-CF58079A404A}" type="pres">
      <dgm:prSet presAssocID="{E4885F79-264B-45B4-8524-306B74444279}" presName="extraNode" presStyleLbl="node1" presStyleIdx="0" presStyleCnt="6"/>
      <dgm:spPr/>
    </dgm:pt>
    <dgm:pt modelId="{9FD14D4D-211B-4A4E-AF96-768438ED44DB}" type="pres">
      <dgm:prSet presAssocID="{E4885F79-264B-45B4-8524-306B74444279}" presName="dstNode" presStyleLbl="node1" presStyleIdx="0" presStyleCnt="6"/>
      <dgm:spPr/>
    </dgm:pt>
    <dgm:pt modelId="{B1C6C57E-7ED7-4587-A2A2-83B21575EE89}" type="pres">
      <dgm:prSet presAssocID="{077CA26C-8B08-48F4-BCC9-FCFB694F2E2E}" presName="text_1" presStyleLbl="node1" presStyleIdx="0" presStyleCnt="6">
        <dgm:presLayoutVars>
          <dgm:bulletEnabled val="1"/>
        </dgm:presLayoutVars>
      </dgm:prSet>
      <dgm:spPr/>
      <dgm:t>
        <a:bodyPr/>
        <a:lstStyle/>
        <a:p>
          <a:endParaRPr lang="en-US"/>
        </a:p>
      </dgm:t>
    </dgm:pt>
    <dgm:pt modelId="{7F411C39-4A04-46FF-93CE-A786F16C15BA}" type="pres">
      <dgm:prSet presAssocID="{077CA26C-8B08-48F4-BCC9-FCFB694F2E2E}" presName="accent_1" presStyleCnt="0"/>
      <dgm:spPr/>
    </dgm:pt>
    <dgm:pt modelId="{3F009655-725F-4B91-A522-28693531AD9C}" type="pres">
      <dgm:prSet presAssocID="{077CA26C-8B08-48F4-BCC9-FCFB694F2E2E}" presName="accentRepeatNode" presStyleLbl="solidFgAcc1" presStyleIdx="0" presStyleCnt="6" custLinFactNeighborX="11082" custLinFactNeighborY="-7977">
        <dgm:style>
          <a:lnRef idx="2">
            <a:schemeClr val="dk1"/>
          </a:lnRef>
          <a:fillRef idx="1">
            <a:schemeClr val="lt1"/>
          </a:fillRef>
          <a:effectRef idx="0">
            <a:schemeClr val="dk1"/>
          </a:effectRef>
          <a:fontRef idx="minor">
            <a:schemeClr val="dk1"/>
          </a:fontRef>
        </dgm:style>
      </dgm:prSet>
      <dgm:spPr>
        <a:prstGeom prst="star32">
          <a:avLst/>
        </a:prstGeom>
      </dgm:spPr>
      <dgm:t>
        <a:bodyPr/>
        <a:lstStyle/>
        <a:p>
          <a:endParaRPr lang="en-US"/>
        </a:p>
      </dgm:t>
    </dgm:pt>
    <dgm:pt modelId="{9B6BA396-EF69-4158-9F0E-A416F29456DA}" type="pres">
      <dgm:prSet presAssocID="{ABBE53E6-9311-4C92-A284-5DDB24C915B0}" presName="text_2" presStyleLbl="node1" presStyleIdx="1" presStyleCnt="6">
        <dgm:presLayoutVars>
          <dgm:bulletEnabled val="1"/>
        </dgm:presLayoutVars>
      </dgm:prSet>
      <dgm:spPr/>
      <dgm:t>
        <a:bodyPr/>
        <a:lstStyle/>
        <a:p>
          <a:endParaRPr lang="en-US"/>
        </a:p>
      </dgm:t>
    </dgm:pt>
    <dgm:pt modelId="{BEF6ACCE-407C-4F3C-9CE6-6B83215CABF8}" type="pres">
      <dgm:prSet presAssocID="{ABBE53E6-9311-4C92-A284-5DDB24C915B0}" presName="accent_2" presStyleCnt="0"/>
      <dgm:spPr/>
    </dgm:pt>
    <dgm:pt modelId="{F0B14B37-8E2E-4C1A-8B76-0BD6FD35E9B8}" type="pres">
      <dgm:prSet presAssocID="{ABBE53E6-9311-4C92-A284-5DDB24C915B0}" presName="accentRepeatNode" presStyleLbl="solidFgAcc1" presStyleIdx="1" presStyleCnt="6"/>
      <dgm:spPr>
        <a:prstGeom prst="star32">
          <a:avLst/>
        </a:prstGeom>
      </dgm:spPr>
      <dgm:t>
        <a:bodyPr/>
        <a:lstStyle/>
        <a:p>
          <a:endParaRPr lang="en-US"/>
        </a:p>
      </dgm:t>
    </dgm:pt>
    <dgm:pt modelId="{8DAC758D-36D6-4824-BA27-CBB6C6156C52}" type="pres">
      <dgm:prSet presAssocID="{554F18D9-7A94-4470-8E53-DD8756E8F8F9}" presName="text_3" presStyleLbl="node1" presStyleIdx="2" presStyleCnt="6">
        <dgm:presLayoutVars>
          <dgm:bulletEnabled val="1"/>
        </dgm:presLayoutVars>
      </dgm:prSet>
      <dgm:spPr/>
      <dgm:t>
        <a:bodyPr/>
        <a:lstStyle/>
        <a:p>
          <a:endParaRPr lang="en-US"/>
        </a:p>
      </dgm:t>
    </dgm:pt>
    <dgm:pt modelId="{6A38BC05-8EA2-43E6-9BAB-BE609453E0CF}" type="pres">
      <dgm:prSet presAssocID="{554F18D9-7A94-4470-8E53-DD8756E8F8F9}" presName="accent_3" presStyleCnt="0"/>
      <dgm:spPr/>
    </dgm:pt>
    <dgm:pt modelId="{3360548A-A93A-4FA0-84CF-DE7DD502D912}" type="pres">
      <dgm:prSet presAssocID="{554F18D9-7A94-4470-8E53-DD8756E8F8F9}" presName="accentRepeatNode" presStyleLbl="solidFgAcc1" presStyleIdx="2" presStyleCnt="6"/>
      <dgm:spPr>
        <a:prstGeom prst="star32">
          <a:avLst/>
        </a:prstGeom>
      </dgm:spPr>
      <dgm:t>
        <a:bodyPr/>
        <a:lstStyle/>
        <a:p>
          <a:endParaRPr lang="en-US"/>
        </a:p>
      </dgm:t>
    </dgm:pt>
    <dgm:pt modelId="{7D4B4E9B-8742-461E-8D84-743E7963F3BA}" type="pres">
      <dgm:prSet presAssocID="{B444A207-FB9B-4570-93EF-DE4D83906691}" presName="text_4" presStyleLbl="node1" presStyleIdx="3" presStyleCnt="6">
        <dgm:presLayoutVars>
          <dgm:bulletEnabled val="1"/>
        </dgm:presLayoutVars>
      </dgm:prSet>
      <dgm:spPr/>
      <dgm:t>
        <a:bodyPr/>
        <a:lstStyle/>
        <a:p>
          <a:endParaRPr lang="en-US"/>
        </a:p>
      </dgm:t>
    </dgm:pt>
    <dgm:pt modelId="{308925AD-7A87-43D6-986D-3CD1A537B9E8}" type="pres">
      <dgm:prSet presAssocID="{B444A207-FB9B-4570-93EF-DE4D83906691}" presName="accent_4" presStyleCnt="0"/>
      <dgm:spPr/>
    </dgm:pt>
    <dgm:pt modelId="{EBCDD8FB-1628-43B5-AEBE-B9EC258D0EEB}" type="pres">
      <dgm:prSet presAssocID="{B444A207-FB9B-4570-93EF-DE4D83906691}" presName="accentRepeatNode" presStyleLbl="solidFgAcc1" presStyleIdx="3" presStyleCnt="6"/>
      <dgm:spPr>
        <a:prstGeom prst="star32">
          <a:avLst/>
        </a:prstGeom>
      </dgm:spPr>
      <dgm:t>
        <a:bodyPr/>
        <a:lstStyle/>
        <a:p>
          <a:endParaRPr lang="en-US"/>
        </a:p>
      </dgm:t>
    </dgm:pt>
    <dgm:pt modelId="{9DED9085-7B3E-4084-969B-ABAADBB10565}" type="pres">
      <dgm:prSet presAssocID="{99E50046-E94F-4F55-9749-B51570BB956F}" presName="text_5" presStyleLbl="node1" presStyleIdx="4" presStyleCnt="6">
        <dgm:presLayoutVars>
          <dgm:bulletEnabled val="1"/>
        </dgm:presLayoutVars>
      </dgm:prSet>
      <dgm:spPr/>
      <dgm:t>
        <a:bodyPr/>
        <a:lstStyle/>
        <a:p>
          <a:endParaRPr lang="en-US"/>
        </a:p>
      </dgm:t>
    </dgm:pt>
    <dgm:pt modelId="{D31326D2-BC4A-4DF2-B6C6-6FF75F75BB14}" type="pres">
      <dgm:prSet presAssocID="{99E50046-E94F-4F55-9749-B51570BB956F}" presName="accent_5" presStyleCnt="0"/>
      <dgm:spPr/>
    </dgm:pt>
    <dgm:pt modelId="{7B7C402C-C0F5-422E-8C81-857D9FCFBAA5}" type="pres">
      <dgm:prSet presAssocID="{99E50046-E94F-4F55-9749-B51570BB956F}" presName="accentRepeatNode" presStyleLbl="solidFgAcc1" presStyleIdx="4" presStyleCnt="6"/>
      <dgm:spPr>
        <a:prstGeom prst="star32">
          <a:avLst/>
        </a:prstGeom>
      </dgm:spPr>
      <dgm:t>
        <a:bodyPr/>
        <a:lstStyle/>
        <a:p>
          <a:endParaRPr lang="en-US"/>
        </a:p>
      </dgm:t>
    </dgm:pt>
    <dgm:pt modelId="{65AF8C10-D084-4F4C-BEBB-D2B149EE2638}" type="pres">
      <dgm:prSet presAssocID="{9F0DB878-BBE9-4C9B-9D57-3F0EC24ACFA8}" presName="text_6" presStyleLbl="node1" presStyleIdx="5" presStyleCnt="6" custScaleX="95854" custLinFactNeighborX="1559" custLinFactNeighborY="-943">
        <dgm:presLayoutVars>
          <dgm:bulletEnabled val="1"/>
        </dgm:presLayoutVars>
      </dgm:prSet>
      <dgm:spPr/>
      <dgm:t>
        <a:bodyPr/>
        <a:lstStyle/>
        <a:p>
          <a:endParaRPr lang="en-US"/>
        </a:p>
      </dgm:t>
    </dgm:pt>
    <dgm:pt modelId="{B3D98E59-5E2C-4A10-81D3-F975BAA58330}" type="pres">
      <dgm:prSet presAssocID="{9F0DB878-BBE9-4C9B-9D57-3F0EC24ACFA8}" presName="accent_6" presStyleCnt="0"/>
      <dgm:spPr/>
    </dgm:pt>
    <dgm:pt modelId="{2B082E56-EFF7-464A-93D3-F839FC02EE56}" type="pres">
      <dgm:prSet presAssocID="{9F0DB878-BBE9-4C9B-9D57-3F0EC24ACFA8}" presName="accentRepeatNode" presStyleLbl="solidFgAcc1" presStyleIdx="5" presStyleCnt="6"/>
      <dgm:spPr>
        <a:prstGeom prst="star32">
          <a:avLst/>
        </a:prstGeom>
      </dgm:spPr>
      <dgm:t>
        <a:bodyPr/>
        <a:lstStyle/>
        <a:p>
          <a:endParaRPr lang="en-US"/>
        </a:p>
      </dgm:t>
    </dgm:pt>
  </dgm:ptLst>
  <dgm:cxnLst>
    <dgm:cxn modelId="{EF239E44-10B4-477D-B2F9-6315FE5CF3E5}" srcId="{E4885F79-264B-45B4-8524-306B74444279}" destId="{9F0DB878-BBE9-4C9B-9D57-3F0EC24ACFA8}" srcOrd="5" destOrd="0" parTransId="{2BD2069C-D175-42DA-B31B-75BE854148AF}" sibTransId="{EAD96083-3534-46A1-A608-028EF297C26C}"/>
    <dgm:cxn modelId="{C1717D8B-DCE9-412D-9EDE-AED0F74F6BA9}" srcId="{E4885F79-264B-45B4-8524-306B74444279}" destId="{99E50046-E94F-4F55-9749-B51570BB956F}" srcOrd="4" destOrd="0" parTransId="{AB2C57DA-4534-413F-8254-C95434ADDE19}" sibTransId="{70D2F0FD-7B1D-4470-B385-11DDBE060431}"/>
    <dgm:cxn modelId="{F63603B5-DBCF-4E6E-967B-B0A143B23F14}" type="presOf" srcId="{554F18D9-7A94-4470-8E53-DD8756E8F8F9}" destId="{8DAC758D-36D6-4824-BA27-CBB6C6156C52}" srcOrd="0" destOrd="0" presId="urn:microsoft.com/office/officeart/2008/layout/VerticalCurvedList"/>
    <dgm:cxn modelId="{ABE90B2C-E73E-4C67-B85B-FAE87D7CB490}" srcId="{E4885F79-264B-45B4-8524-306B74444279}" destId="{B444A207-FB9B-4570-93EF-DE4D83906691}" srcOrd="3" destOrd="0" parTransId="{46783EC2-2338-4A09-ADA9-195701BB0BA9}" sibTransId="{22AA87E3-313A-4DA2-B5B1-F7A53191CA56}"/>
    <dgm:cxn modelId="{9FE46EA7-878A-466B-813D-9899C23F21B6}" type="presOf" srcId="{B444A207-FB9B-4570-93EF-DE4D83906691}" destId="{7D4B4E9B-8742-461E-8D84-743E7963F3BA}" srcOrd="0" destOrd="0" presId="urn:microsoft.com/office/officeart/2008/layout/VerticalCurvedList"/>
    <dgm:cxn modelId="{C93B0E7F-8CF2-4AE5-B374-CE6CD872EA9B}" type="presOf" srcId="{E4885F79-264B-45B4-8524-306B74444279}" destId="{4F41076F-0D3C-468C-8053-55A79A14CF65}" srcOrd="0" destOrd="0" presId="urn:microsoft.com/office/officeart/2008/layout/VerticalCurvedList"/>
    <dgm:cxn modelId="{AF43F45F-8D59-4076-9C75-A7088151BCF7}" type="presOf" srcId="{ABBE53E6-9311-4C92-A284-5DDB24C915B0}" destId="{9B6BA396-EF69-4158-9F0E-A416F29456DA}" srcOrd="0" destOrd="0" presId="urn:microsoft.com/office/officeart/2008/layout/VerticalCurvedList"/>
    <dgm:cxn modelId="{B0B3A35F-C8CB-4F9E-896D-0A4EA37722B3}" type="presOf" srcId="{06315300-3964-415D-845E-21EF9B047269}" destId="{D5BACBE4-C4FF-4FC2-ABC0-4F2AC58095BB}" srcOrd="0" destOrd="0" presId="urn:microsoft.com/office/officeart/2008/layout/VerticalCurvedList"/>
    <dgm:cxn modelId="{73AFA030-B298-4505-B5AD-404A2ED79A99}" srcId="{E4885F79-264B-45B4-8524-306B74444279}" destId="{554F18D9-7A94-4470-8E53-DD8756E8F8F9}" srcOrd="2" destOrd="0" parTransId="{A4A818B6-59EE-4563-B91F-B382B20820E4}" sibTransId="{6D3FB441-D5FE-44B2-A0FA-64BAA365A557}"/>
    <dgm:cxn modelId="{1EE6ECCD-9E4D-4A1F-932F-8C07FC8CFC8E}" srcId="{E4885F79-264B-45B4-8524-306B74444279}" destId="{ABBE53E6-9311-4C92-A284-5DDB24C915B0}" srcOrd="1" destOrd="0" parTransId="{28D2F0C6-7E3E-46E9-BFAE-DED400BF7889}" sibTransId="{9CE96A48-0920-48AF-819A-B26A849CE14D}"/>
    <dgm:cxn modelId="{5DB608E7-ABC4-45F6-A0B9-3816231B38EC}" srcId="{E4885F79-264B-45B4-8524-306B74444279}" destId="{077CA26C-8B08-48F4-BCC9-FCFB694F2E2E}" srcOrd="0" destOrd="0" parTransId="{B25E2C3E-F931-4E9E-AD3A-CE5281F1C4AF}" sibTransId="{06315300-3964-415D-845E-21EF9B047269}"/>
    <dgm:cxn modelId="{9AAA4952-DD73-4C3B-95E5-07FAF54E14E9}" type="presOf" srcId="{99E50046-E94F-4F55-9749-B51570BB956F}" destId="{9DED9085-7B3E-4084-969B-ABAADBB10565}" srcOrd="0" destOrd="0" presId="urn:microsoft.com/office/officeart/2008/layout/VerticalCurvedList"/>
    <dgm:cxn modelId="{591C0881-5D49-4944-B91A-B47B9E17C268}" type="presOf" srcId="{9F0DB878-BBE9-4C9B-9D57-3F0EC24ACFA8}" destId="{65AF8C10-D084-4F4C-BEBB-D2B149EE2638}" srcOrd="0" destOrd="0" presId="urn:microsoft.com/office/officeart/2008/layout/VerticalCurvedList"/>
    <dgm:cxn modelId="{FCB77051-A08D-40D9-96DB-2FE5F550258B}" type="presOf" srcId="{077CA26C-8B08-48F4-BCC9-FCFB694F2E2E}" destId="{B1C6C57E-7ED7-4587-A2A2-83B21575EE89}" srcOrd="0" destOrd="0" presId="urn:microsoft.com/office/officeart/2008/layout/VerticalCurvedList"/>
    <dgm:cxn modelId="{E61DC20E-1475-423B-B867-5167859A7485}" type="presParOf" srcId="{4F41076F-0D3C-468C-8053-55A79A14CF65}" destId="{727AADC8-7A93-4169-9346-2F6A344F5D36}" srcOrd="0" destOrd="0" presId="urn:microsoft.com/office/officeart/2008/layout/VerticalCurvedList"/>
    <dgm:cxn modelId="{4DF5FD7F-4581-4F25-A5B4-81DA7B629E87}" type="presParOf" srcId="{727AADC8-7A93-4169-9346-2F6A344F5D36}" destId="{A214DA75-BBF8-4C92-BB29-B77BD6FDE41A}" srcOrd="0" destOrd="0" presId="urn:microsoft.com/office/officeart/2008/layout/VerticalCurvedList"/>
    <dgm:cxn modelId="{D89A3CD8-C926-4E95-937B-47434EE0746D}" type="presParOf" srcId="{A214DA75-BBF8-4C92-BB29-B77BD6FDE41A}" destId="{5D139CE1-D2C7-4363-B466-26A521E469AE}" srcOrd="0" destOrd="0" presId="urn:microsoft.com/office/officeart/2008/layout/VerticalCurvedList"/>
    <dgm:cxn modelId="{86457545-909D-47EE-81E3-879F1EFEF745}" type="presParOf" srcId="{A214DA75-BBF8-4C92-BB29-B77BD6FDE41A}" destId="{D5BACBE4-C4FF-4FC2-ABC0-4F2AC58095BB}" srcOrd="1" destOrd="0" presId="urn:microsoft.com/office/officeart/2008/layout/VerticalCurvedList"/>
    <dgm:cxn modelId="{28E457A8-D24A-45DF-B2D8-E19FF92672E5}" type="presParOf" srcId="{A214DA75-BBF8-4C92-BB29-B77BD6FDE41A}" destId="{7DF02B88-A8D8-43E4-9379-CF58079A404A}" srcOrd="2" destOrd="0" presId="urn:microsoft.com/office/officeart/2008/layout/VerticalCurvedList"/>
    <dgm:cxn modelId="{7EA7D56C-73EB-4C28-8FDF-C48D7E3D5746}" type="presParOf" srcId="{A214DA75-BBF8-4C92-BB29-B77BD6FDE41A}" destId="{9FD14D4D-211B-4A4E-AF96-768438ED44DB}" srcOrd="3" destOrd="0" presId="urn:microsoft.com/office/officeart/2008/layout/VerticalCurvedList"/>
    <dgm:cxn modelId="{732507E8-365C-4DDA-9F36-36914248F765}" type="presParOf" srcId="{727AADC8-7A93-4169-9346-2F6A344F5D36}" destId="{B1C6C57E-7ED7-4587-A2A2-83B21575EE89}" srcOrd="1" destOrd="0" presId="urn:microsoft.com/office/officeart/2008/layout/VerticalCurvedList"/>
    <dgm:cxn modelId="{DFA8E703-1E51-46D6-8C19-BF68279592D8}" type="presParOf" srcId="{727AADC8-7A93-4169-9346-2F6A344F5D36}" destId="{7F411C39-4A04-46FF-93CE-A786F16C15BA}" srcOrd="2" destOrd="0" presId="urn:microsoft.com/office/officeart/2008/layout/VerticalCurvedList"/>
    <dgm:cxn modelId="{5DB6E42D-9375-4184-A3BD-B584D0F13FE5}" type="presParOf" srcId="{7F411C39-4A04-46FF-93CE-A786F16C15BA}" destId="{3F009655-725F-4B91-A522-28693531AD9C}" srcOrd="0" destOrd="0" presId="urn:microsoft.com/office/officeart/2008/layout/VerticalCurvedList"/>
    <dgm:cxn modelId="{DF306106-9682-473E-9EBC-6F03FF2A05AE}" type="presParOf" srcId="{727AADC8-7A93-4169-9346-2F6A344F5D36}" destId="{9B6BA396-EF69-4158-9F0E-A416F29456DA}" srcOrd="3" destOrd="0" presId="urn:microsoft.com/office/officeart/2008/layout/VerticalCurvedList"/>
    <dgm:cxn modelId="{6F3D3A49-19FA-4731-B7B5-C6265C120FFE}" type="presParOf" srcId="{727AADC8-7A93-4169-9346-2F6A344F5D36}" destId="{BEF6ACCE-407C-4F3C-9CE6-6B83215CABF8}" srcOrd="4" destOrd="0" presId="urn:microsoft.com/office/officeart/2008/layout/VerticalCurvedList"/>
    <dgm:cxn modelId="{C5DA700B-5B82-4074-88D4-732D7B8BA04A}" type="presParOf" srcId="{BEF6ACCE-407C-4F3C-9CE6-6B83215CABF8}" destId="{F0B14B37-8E2E-4C1A-8B76-0BD6FD35E9B8}" srcOrd="0" destOrd="0" presId="urn:microsoft.com/office/officeart/2008/layout/VerticalCurvedList"/>
    <dgm:cxn modelId="{D4C434A1-5873-4AA4-923D-AFC7B2FAAE4A}" type="presParOf" srcId="{727AADC8-7A93-4169-9346-2F6A344F5D36}" destId="{8DAC758D-36D6-4824-BA27-CBB6C6156C52}" srcOrd="5" destOrd="0" presId="urn:microsoft.com/office/officeart/2008/layout/VerticalCurvedList"/>
    <dgm:cxn modelId="{D013B249-4336-481D-A207-53AF5FF8CA50}" type="presParOf" srcId="{727AADC8-7A93-4169-9346-2F6A344F5D36}" destId="{6A38BC05-8EA2-43E6-9BAB-BE609453E0CF}" srcOrd="6" destOrd="0" presId="urn:microsoft.com/office/officeart/2008/layout/VerticalCurvedList"/>
    <dgm:cxn modelId="{7FED6C72-E1C2-4452-B567-5FFADB054AF1}" type="presParOf" srcId="{6A38BC05-8EA2-43E6-9BAB-BE609453E0CF}" destId="{3360548A-A93A-4FA0-84CF-DE7DD502D912}" srcOrd="0" destOrd="0" presId="urn:microsoft.com/office/officeart/2008/layout/VerticalCurvedList"/>
    <dgm:cxn modelId="{F7E37AED-FD37-40B7-BBE8-88C3C513AD2C}" type="presParOf" srcId="{727AADC8-7A93-4169-9346-2F6A344F5D36}" destId="{7D4B4E9B-8742-461E-8D84-743E7963F3BA}" srcOrd="7" destOrd="0" presId="urn:microsoft.com/office/officeart/2008/layout/VerticalCurvedList"/>
    <dgm:cxn modelId="{6395CE4C-4D5E-429E-B8F2-99935E705FF9}" type="presParOf" srcId="{727AADC8-7A93-4169-9346-2F6A344F5D36}" destId="{308925AD-7A87-43D6-986D-3CD1A537B9E8}" srcOrd="8" destOrd="0" presId="urn:microsoft.com/office/officeart/2008/layout/VerticalCurvedList"/>
    <dgm:cxn modelId="{28AA156E-5C63-43E2-AD75-31DD1ABB359F}" type="presParOf" srcId="{308925AD-7A87-43D6-986D-3CD1A537B9E8}" destId="{EBCDD8FB-1628-43B5-AEBE-B9EC258D0EEB}" srcOrd="0" destOrd="0" presId="urn:microsoft.com/office/officeart/2008/layout/VerticalCurvedList"/>
    <dgm:cxn modelId="{E0DDC348-2103-462C-A07E-964C7A3B7158}" type="presParOf" srcId="{727AADC8-7A93-4169-9346-2F6A344F5D36}" destId="{9DED9085-7B3E-4084-969B-ABAADBB10565}" srcOrd="9" destOrd="0" presId="urn:microsoft.com/office/officeart/2008/layout/VerticalCurvedList"/>
    <dgm:cxn modelId="{3DCACF63-96C7-41CE-B921-0C894A21C59E}" type="presParOf" srcId="{727AADC8-7A93-4169-9346-2F6A344F5D36}" destId="{D31326D2-BC4A-4DF2-B6C6-6FF75F75BB14}" srcOrd="10" destOrd="0" presId="urn:microsoft.com/office/officeart/2008/layout/VerticalCurvedList"/>
    <dgm:cxn modelId="{EDA1457F-1F80-4D56-B3A9-74D5D8EDCAE6}" type="presParOf" srcId="{D31326D2-BC4A-4DF2-B6C6-6FF75F75BB14}" destId="{7B7C402C-C0F5-422E-8C81-857D9FCFBAA5}" srcOrd="0" destOrd="0" presId="urn:microsoft.com/office/officeart/2008/layout/VerticalCurvedList"/>
    <dgm:cxn modelId="{38736549-6C3B-49D2-8842-4864C70AE4A6}" type="presParOf" srcId="{727AADC8-7A93-4169-9346-2F6A344F5D36}" destId="{65AF8C10-D084-4F4C-BEBB-D2B149EE2638}" srcOrd="11" destOrd="0" presId="urn:microsoft.com/office/officeart/2008/layout/VerticalCurvedList"/>
    <dgm:cxn modelId="{AA4FB471-3AE5-45FB-B1A1-B41537EE9CA1}" type="presParOf" srcId="{727AADC8-7A93-4169-9346-2F6A344F5D36}" destId="{B3D98E59-5E2C-4A10-81D3-F975BAA58330}" srcOrd="12" destOrd="0" presId="urn:microsoft.com/office/officeart/2008/layout/VerticalCurvedList"/>
    <dgm:cxn modelId="{31549E2B-CBD3-4F38-9FCA-AD23485C1CFF}" type="presParOf" srcId="{B3D98E59-5E2C-4A10-81D3-F975BAA58330}" destId="{2B082E56-EFF7-464A-93D3-F839FC02EE5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441FD7-B379-4709-8386-CFDF46D3911C}">
      <dsp:nvSpPr>
        <dsp:cNvPr id="0" name=""/>
        <dsp:cNvSpPr/>
      </dsp:nvSpPr>
      <dsp:spPr>
        <a:xfrm>
          <a:off x="1004374" y="759619"/>
          <a:ext cx="2958022" cy="1514475"/>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err="1" smtClean="0">
              <a:solidFill>
                <a:schemeClr val="tx1"/>
              </a:solidFill>
            </a:rPr>
            <a:t>Thông</a:t>
          </a:r>
          <a:r>
            <a:rPr lang="en-US" sz="2200" b="1" kern="1200" dirty="0" smtClean="0">
              <a:solidFill>
                <a:schemeClr val="tx1"/>
              </a:solidFill>
            </a:rPr>
            <a:t> </a:t>
          </a:r>
          <a:r>
            <a:rPr lang="en-US" sz="2200" b="1" kern="1200" dirty="0" err="1" smtClean="0">
              <a:solidFill>
                <a:schemeClr val="tx1"/>
              </a:solidFill>
            </a:rPr>
            <a:t>tư</a:t>
          </a:r>
          <a:r>
            <a:rPr lang="en-US" sz="2200" b="1" kern="1200" dirty="0" smtClean="0">
              <a:solidFill>
                <a:schemeClr val="tx1"/>
              </a:solidFill>
            </a:rPr>
            <a:t> </a:t>
          </a:r>
        </a:p>
        <a:p>
          <a:pPr lvl="0" algn="ctr" defTabSz="977900">
            <a:lnSpc>
              <a:spcPct val="90000"/>
            </a:lnSpc>
            <a:spcBef>
              <a:spcPct val="0"/>
            </a:spcBef>
            <a:spcAft>
              <a:spcPct val="35000"/>
            </a:spcAft>
          </a:pPr>
          <a:r>
            <a:rPr lang="en-US" sz="2200" b="1" kern="1200" dirty="0" smtClean="0">
              <a:solidFill>
                <a:schemeClr val="tx1"/>
              </a:solidFill>
            </a:rPr>
            <a:t>52/2017/</a:t>
          </a:r>
          <a:r>
            <a:rPr lang="en-US" sz="2200" b="1" kern="1200" dirty="0" err="1" smtClean="0">
              <a:solidFill>
                <a:schemeClr val="tx1"/>
              </a:solidFill>
            </a:rPr>
            <a:t>TT-BYT</a:t>
          </a:r>
          <a:endParaRPr lang="en-US" sz="2200" b="1" kern="1200" dirty="0">
            <a:solidFill>
              <a:schemeClr val="tx1"/>
            </a:solidFill>
          </a:endParaRPr>
        </a:p>
      </dsp:txBody>
      <dsp:txXfrm>
        <a:off x="1004374" y="759619"/>
        <a:ext cx="2958022" cy="1514475"/>
      </dsp:txXfrm>
    </dsp:sp>
    <dsp:sp modelId="{6C945FDE-95F9-4222-9A67-1A9A24B8FADE}">
      <dsp:nvSpPr>
        <dsp:cNvPr id="0" name=""/>
        <dsp:cNvSpPr/>
      </dsp:nvSpPr>
      <dsp:spPr>
        <a:xfrm>
          <a:off x="4214809" y="759619"/>
          <a:ext cx="2858016" cy="1514475"/>
        </a:xfrm>
        <a:prstGeom prst="rect">
          <a:avLst/>
        </a:prstGeom>
        <a:solidFill>
          <a:schemeClr val="accent2">
            <a:hueOff val="-3158839"/>
            <a:satOff val="5324"/>
            <a:lumOff val="-652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err="1" smtClean="0">
              <a:solidFill>
                <a:schemeClr val="tx1"/>
              </a:solidFill>
            </a:rPr>
            <a:t>Thông</a:t>
          </a:r>
          <a:r>
            <a:rPr lang="en-US" sz="2200" kern="1200" dirty="0" smtClean="0">
              <a:solidFill>
                <a:schemeClr val="tx1"/>
              </a:solidFill>
            </a:rPr>
            <a:t> </a:t>
          </a:r>
          <a:r>
            <a:rPr lang="en-US" sz="2200" kern="1200" dirty="0" err="1" smtClean="0">
              <a:solidFill>
                <a:schemeClr val="tx1"/>
              </a:solidFill>
            </a:rPr>
            <a:t>tư</a:t>
          </a:r>
          <a:r>
            <a:rPr lang="en-US" sz="2200" kern="1200" dirty="0" smtClean="0">
              <a:solidFill>
                <a:schemeClr val="tx1"/>
              </a:solidFill>
            </a:rPr>
            <a:t> </a:t>
          </a:r>
        </a:p>
        <a:p>
          <a:pPr lvl="0" algn="ctr" defTabSz="977900">
            <a:lnSpc>
              <a:spcPct val="90000"/>
            </a:lnSpc>
            <a:spcBef>
              <a:spcPct val="0"/>
            </a:spcBef>
            <a:spcAft>
              <a:spcPct val="35000"/>
            </a:spcAft>
          </a:pPr>
          <a:r>
            <a:rPr lang="en-US" sz="2200" kern="1200" dirty="0" smtClean="0">
              <a:solidFill>
                <a:schemeClr val="tx1"/>
              </a:solidFill>
            </a:rPr>
            <a:t>23/2011/</a:t>
          </a:r>
          <a:r>
            <a:rPr lang="en-US" sz="2200" kern="1200" dirty="0" err="1" smtClean="0">
              <a:solidFill>
                <a:schemeClr val="tx1"/>
              </a:solidFill>
            </a:rPr>
            <a:t>TT-BYT</a:t>
          </a:r>
          <a:endParaRPr lang="en-US" sz="2200" kern="1200" dirty="0">
            <a:solidFill>
              <a:schemeClr val="tx1"/>
            </a:solidFill>
          </a:endParaRPr>
        </a:p>
      </dsp:txBody>
      <dsp:txXfrm>
        <a:off x="4214809" y="759619"/>
        <a:ext cx="2858016" cy="1514475"/>
      </dsp:txXfrm>
    </dsp:sp>
    <dsp:sp modelId="{07581DDD-25B8-4FA7-8409-8ED6EE935D8F}">
      <dsp:nvSpPr>
        <dsp:cNvPr id="0" name=""/>
        <dsp:cNvSpPr/>
      </dsp:nvSpPr>
      <dsp:spPr>
        <a:xfrm>
          <a:off x="0" y="2526506"/>
          <a:ext cx="2524125" cy="1514475"/>
        </a:xfrm>
        <a:prstGeom prst="rect">
          <a:avLst/>
        </a:prstGeom>
        <a:solidFill>
          <a:schemeClr val="accent2">
            <a:hueOff val="-6317677"/>
            <a:satOff val="10648"/>
            <a:lumOff val="-130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err="1" smtClean="0">
              <a:solidFill>
                <a:schemeClr val="tx1"/>
              </a:solidFill>
            </a:rPr>
            <a:t>Thông</a:t>
          </a:r>
          <a:r>
            <a:rPr lang="en-US" sz="2200" b="1" kern="1200" dirty="0" smtClean="0">
              <a:solidFill>
                <a:schemeClr val="tx1"/>
              </a:solidFill>
            </a:rPr>
            <a:t> </a:t>
          </a:r>
          <a:r>
            <a:rPr lang="en-US" sz="2200" b="1" kern="1200" dirty="0" err="1" smtClean="0">
              <a:solidFill>
                <a:schemeClr val="tx1"/>
              </a:solidFill>
            </a:rPr>
            <a:t>tư</a:t>
          </a:r>
          <a:r>
            <a:rPr lang="en-US" sz="2200" b="1" kern="1200" dirty="0" smtClean="0">
              <a:solidFill>
                <a:schemeClr val="tx1"/>
              </a:solidFill>
            </a:rPr>
            <a:t> 06/2017/</a:t>
          </a:r>
          <a:r>
            <a:rPr lang="en-US" sz="2200" b="1" kern="1200" dirty="0" err="1" smtClean="0">
              <a:solidFill>
                <a:schemeClr val="tx1"/>
              </a:solidFill>
            </a:rPr>
            <a:t>TT-BYT</a:t>
          </a:r>
          <a:endParaRPr lang="en-US" sz="2200" b="1" kern="1200" dirty="0">
            <a:solidFill>
              <a:schemeClr val="tx1"/>
            </a:solidFill>
          </a:endParaRPr>
        </a:p>
      </dsp:txBody>
      <dsp:txXfrm>
        <a:off x="0" y="2526506"/>
        <a:ext cx="2524125" cy="1514475"/>
      </dsp:txXfrm>
    </dsp:sp>
    <dsp:sp modelId="{B1AE6736-71C5-4882-9A20-041411259837}">
      <dsp:nvSpPr>
        <dsp:cNvPr id="0" name=""/>
        <dsp:cNvSpPr/>
      </dsp:nvSpPr>
      <dsp:spPr>
        <a:xfrm>
          <a:off x="2776537" y="2526506"/>
          <a:ext cx="2524125" cy="1514475"/>
        </a:xfrm>
        <a:prstGeom prst="rect">
          <a:avLst/>
        </a:prstGeom>
        <a:solidFill>
          <a:schemeClr val="accent2">
            <a:hueOff val="-9476516"/>
            <a:satOff val="15973"/>
            <a:lumOff val="-195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err="1" smtClean="0">
              <a:solidFill>
                <a:schemeClr val="tx1"/>
              </a:solidFill>
            </a:rPr>
            <a:t>Thông</a:t>
          </a:r>
          <a:r>
            <a:rPr lang="en-US" sz="2200" b="1" kern="1200" dirty="0" smtClean="0">
              <a:solidFill>
                <a:schemeClr val="tx1"/>
              </a:solidFill>
            </a:rPr>
            <a:t> </a:t>
          </a:r>
          <a:r>
            <a:rPr lang="en-US" sz="2200" b="1" kern="1200" dirty="0" err="1" smtClean="0">
              <a:solidFill>
                <a:schemeClr val="tx1"/>
              </a:solidFill>
            </a:rPr>
            <a:t>tư</a:t>
          </a:r>
          <a:r>
            <a:rPr lang="en-US" sz="2200" b="1" kern="1200" dirty="0" smtClean="0">
              <a:solidFill>
                <a:schemeClr val="tx1"/>
              </a:solidFill>
            </a:rPr>
            <a:t> 20/2017/</a:t>
          </a:r>
          <a:r>
            <a:rPr lang="en-US" sz="2200" b="1" kern="1200" dirty="0" err="1" smtClean="0">
              <a:solidFill>
                <a:schemeClr val="tx1"/>
              </a:solidFill>
            </a:rPr>
            <a:t>TT-byt</a:t>
          </a:r>
          <a:endParaRPr lang="en-US" sz="2200" b="1" kern="1200" dirty="0">
            <a:solidFill>
              <a:schemeClr val="tx1"/>
            </a:solidFill>
          </a:endParaRPr>
        </a:p>
      </dsp:txBody>
      <dsp:txXfrm>
        <a:off x="2776537" y="2526506"/>
        <a:ext cx="2524125" cy="1514475"/>
      </dsp:txXfrm>
    </dsp:sp>
    <dsp:sp modelId="{1902742B-3BE8-490D-8238-B6D0EF2EA725}">
      <dsp:nvSpPr>
        <dsp:cNvPr id="0" name=""/>
        <dsp:cNvSpPr/>
      </dsp:nvSpPr>
      <dsp:spPr>
        <a:xfrm>
          <a:off x="5553075" y="2526506"/>
          <a:ext cx="2524125" cy="1514475"/>
        </a:xfrm>
        <a:prstGeom prst="rect">
          <a:avLst/>
        </a:prstGeom>
        <a:solidFill>
          <a:schemeClr val="accent2">
            <a:hueOff val="-12635355"/>
            <a:satOff val="21297"/>
            <a:lumOff val="-2607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err="1" smtClean="0">
              <a:solidFill>
                <a:schemeClr val="bg1"/>
              </a:solidFill>
            </a:rPr>
            <a:t>Công</a:t>
          </a:r>
          <a:r>
            <a:rPr lang="en-US" sz="2200" kern="1200" dirty="0" smtClean="0">
              <a:solidFill>
                <a:schemeClr val="bg1"/>
              </a:solidFill>
            </a:rPr>
            <a:t> </a:t>
          </a:r>
          <a:r>
            <a:rPr lang="en-US" sz="2200" kern="1200" dirty="0" err="1" smtClean="0">
              <a:solidFill>
                <a:schemeClr val="bg1"/>
              </a:solidFill>
            </a:rPr>
            <a:t>văn</a:t>
          </a:r>
          <a:r>
            <a:rPr lang="en-US" sz="2200" kern="1200" dirty="0" smtClean="0">
              <a:solidFill>
                <a:schemeClr val="bg1"/>
              </a:solidFill>
            </a:rPr>
            <a:t> </a:t>
          </a:r>
          <a:r>
            <a:rPr lang="es-ES" sz="2200" kern="1200" dirty="0" smtClean="0">
              <a:solidFill>
                <a:schemeClr val="bg1"/>
              </a:solidFill>
            </a:rPr>
            <a:t>1517/</a:t>
          </a:r>
          <a:r>
            <a:rPr lang="es-ES" sz="2200" kern="1200" dirty="0" err="1" smtClean="0">
              <a:solidFill>
                <a:schemeClr val="bg1"/>
              </a:solidFill>
            </a:rPr>
            <a:t>BYT-KCB</a:t>
          </a:r>
          <a:endParaRPr lang="en-US" sz="2200" kern="1200" dirty="0">
            <a:solidFill>
              <a:schemeClr val="bg1"/>
            </a:solidFill>
          </a:endParaRPr>
        </a:p>
      </dsp:txBody>
      <dsp:txXfrm>
        <a:off x="5553075" y="2526506"/>
        <a:ext cx="2524125" cy="15144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46CEA1-04E6-45A3-8058-423BDABFA4A0}">
      <dsp:nvSpPr>
        <dsp:cNvPr id="0" name=""/>
        <dsp:cNvSpPr/>
      </dsp:nvSpPr>
      <dsp:spPr>
        <a:xfrm rot="5400000">
          <a:off x="-160272" y="160755"/>
          <a:ext cx="1068485" cy="747939"/>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1</a:t>
          </a:r>
          <a:endParaRPr lang="en-US" sz="2100" kern="1200" dirty="0"/>
        </a:p>
      </dsp:txBody>
      <dsp:txXfrm rot="-5400000">
        <a:off x="2" y="374452"/>
        <a:ext cx="747939" cy="320546"/>
      </dsp:txXfrm>
    </dsp:sp>
    <dsp:sp modelId="{B19DD1B6-C73D-4305-87D9-C3D4EAB54928}">
      <dsp:nvSpPr>
        <dsp:cNvPr id="0" name=""/>
        <dsp:cNvSpPr/>
      </dsp:nvSpPr>
      <dsp:spPr>
        <a:xfrm rot="5400000">
          <a:off x="3503009" y="-2669189"/>
          <a:ext cx="523720" cy="6033860"/>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Char char="••"/>
          </a:pPr>
          <a:r>
            <a:rPr lang="en-US" sz="3100" kern="1200" dirty="0" err="1" smtClean="0"/>
            <a:t>Đường</a:t>
          </a:r>
          <a:r>
            <a:rPr lang="en-US" sz="3100" kern="1200" dirty="0" smtClean="0"/>
            <a:t> </a:t>
          </a:r>
          <a:r>
            <a:rPr lang="en-US" sz="3100" kern="1200" dirty="0" err="1" smtClean="0"/>
            <a:t>tiêm</a:t>
          </a:r>
          <a:endParaRPr lang="en-US" sz="3100" kern="1200" dirty="0"/>
        </a:p>
      </dsp:txBody>
      <dsp:txXfrm rot="-5400000">
        <a:off x="747939" y="111447"/>
        <a:ext cx="6008294" cy="472588"/>
      </dsp:txXfrm>
    </dsp:sp>
    <dsp:sp modelId="{EF1588DD-3268-499B-8083-DB1AC79111C8}">
      <dsp:nvSpPr>
        <dsp:cNvPr id="0" name=""/>
        <dsp:cNvSpPr/>
      </dsp:nvSpPr>
      <dsp:spPr>
        <a:xfrm rot="5400000">
          <a:off x="-160272" y="1111799"/>
          <a:ext cx="1068485" cy="747939"/>
        </a:xfrm>
        <a:prstGeom prst="chevron">
          <a:avLst/>
        </a:prstGeom>
        <a:solidFill>
          <a:schemeClr val="accent2">
            <a:hueOff val="-3158839"/>
            <a:satOff val="5324"/>
            <a:lumOff val="-6520"/>
            <a:alphaOff val="0"/>
          </a:schemeClr>
        </a:solidFill>
        <a:ln w="25400" cap="flat" cmpd="sng" algn="ctr">
          <a:solidFill>
            <a:schemeClr val="accent2">
              <a:hueOff val="-3158839"/>
              <a:satOff val="5324"/>
              <a:lumOff val="-652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2</a:t>
          </a:r>
          <a:endParaRPr lang="en-US" sz="2100" kern="1200" dirty="0"/>
        </a:p>
      </dsp:txBody>
      <dsp:txXfrm rot="-5400000">
        <a:off x="2" y="1325496"/>
        <a:ext cx="747939" cy="320546"/>
      </dsp:txXfrm>
    </dsp:sp>
    <dsp:sp modelId="{F0C5409E-6696-44FC-9ADB-D52A4BC8A5F3}">
      <dsp:nvSpPr>
        <dsp:cNvPr id="0" name=""/>
        <dsp:cNvSpPr/>
      </dsp:nvSpPr>
      <dsp:spPr>
        <a:xfrm rot="5400000">
          <a:off x="3441475" y="-1718146"/>
          <a:ext cx="646788" cy="6033860"/>
        </a:xfrm>
        <a:prstGeom prst="round2SameRect">
          <a:avLst/>
        </a:prstGeom>
        <a:solidFill>
          <a:schemeClr val="lt1">
            <a:alpha val="90000"/>
            <a:hueOff val="0"/>
            <a:satOff val="0"/>
            <a:lumOff val="0"/>
            <a:alphaOff val="0"/>
          </a:schemeClr>
        </a:solidFill>
        <a:ln w="25400" cap="flat" cmpd="sng" algn="ctr">
          <a:solidFill>
            <a:schemeClr val="accent2">
              <a:hueOff val="-3158839"/>
              <a:satOff val="5324"/>
              <a:lumOff val="-652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Char char="••"/>
          </a:pPr>
          <a:r>
            <a:rPr lang="en-US" sz="3100" kern="1200" dirty="0" err="1" smtClean="0"/>
            <a:t>Uống</a:t>
          </a:r>
          <a:endParaRPr lang="en-US" sz="3100" kern="1200" dirty="0"/>
        </a:p>
      </dsp:txBody>
      <dsp:txXfrm rot="-5400000">
        <a:off x="747939" y="1006964"/>
        <a:ext cx="6002286" cy="583640"/>
      </dsp:txXfrm>
    </dsp:sp>
    <dsp:sp modelId="{426F36D8-0F00-4158-8335-E6F51B20F61F}">
      <dsp:nvSpPr>
        <dsp:cNvPr id="0" name=""/>
        <dsp:cNvSpPr/>
      </dsp:nvSpPr>
      <dsp:spPr>
        <a:xfrm rot="5400000">
          <a:off x="-160272" y="2062842"/>
          <a:ext cx="1068485" cy="747939"/>
        </a:xfrm>
        <a:prstGeom prst="chevron">
          <a:avLst/>
        </a:prstGeom>
        <a:solidFill>
          <a:schemeClr val="accent2">
            <a:hueOff val="-6317677"/>
            <a:satOff val="10648"/>
            <a:lumOff val="-13040"/>
            <a:alphaOff val="0"/>
          </a:schemeClr>
        </a:solidFill>
        <a:ln w="25400" cap="flat" cmpd="sng" algn="ctr">
          <a:solidFill>
            <a:schemeClr val="accent2">
              <a:hueOff val="-6317677"/>
              <a:satOff val="10648"/>
              <a:lumOff val="-1304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3</a:t>
          </a:r>
          <a:endParaRPr lang="en-US" sz="2100" kern="1200" dirty="0"/>
        </a:p>
      </dsp:txBody>
      <dsp:txXfrm rot="-5400000">
        <a:off x="2" y="2276539"/>
        <a:ext cx="747939" cy="320546"/>
      </dsp:txXfrm>
    </dsp:sp>
    <dsp:sp modelId="{06EA1CA9-3482-43DE-AB03-CBB570CCE592}">
      <dsp:nvSpPr>
        <dsp:cNvPr id="0" name=""/>
        <dsp:cNvSpPr/>
      </dsp:nvSpPr>
      <dsp:spPr>
        <a:xfrm rot="5400000">
          <a:off x="3417612" y="-767102"/>
          <a:ext cx="694515" cy="6033860"/>
        </a:xfrm>
        <a:prstGeom prst="round2SameRect">
          <a:avLst/>
        </a:prstGeom>
        <a:solidFill>
          <a:schemeClr val="lt1">
            <a:alpha val="90000"/>
            <a:hueOff val="0"/>
            <a:satOff val="0"/>
            <a:lumOff val="0"/>
            <a:alphaOff val="0"/>
          </a:schemeClr>
        </a:solidFill>
        <a:ln w="25400" cap="flat" cmpd="sng" algn="ctr">
          <a:solidFill>
            <a:schemeClr val="accent2">
              <a:hueOff val="-6317677"/>
              <a:satOff val="10648"/>
              <a:lumOff val="-1304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Char char="••"/>
          </a:pPr>
          <a:r>
            <a:rPr lang="en-US" sz="3100" kern="1200" dirty="0" err="1" smtClean="0"/>
            <a:t>Đặt</a:t>
          </a:r>
          <a:endParaRPr lang="en-US" sz="3100" kern="1200" dirty="0"/>
        </a:p>
      </dsp:txBody>
      <dsp:txXfrm rot="-5400000">
        <a:off x="747940" y="1936473"/>
        <a:ext cx="5999957" cy="626709"/>
      </dsp:txXfrm>
    </dsp:sp>
    <dsp:sp modelId="{632B0B92-D29E-448B-864B-3E29E9E7C7EB}">
      <dsp:nvSpPr>
        <dsp:cNvPr id="0" name=""/>
        <dsp:cNvSpPr/>
      </dsp:nvSpPr>
      <dsp:spPr>
        <a:xfrm rot="5400000">
          <a:off x="-160272" y="3013886"/>
          <a:ext cx="1068485" cy="747939"/>
        </a:xfrm>
        <a:prstGeom prst="chevron">
          <a:avLst/>
        </a:prstGeom>
        <a:solidFill>
          <a:schemeClr val="accent2">
            <a:hueOff val="-9476516"/>
            <a:satOff val="15973"/>
            <a:lumOff val="-19559"/>
            <a:alphaOff val="0"/>
          </a:schemeClr>
        </a:solidFill>
        <a:ln w="25400" cap="flat" cmpd="sng" algn="ctr">
          <a:solidFill>
            <a:schemeClr val="accent2">
              <a:hueOff val="-9476516"/>
              <a:satOff val="15973"/>
              <a:lumOff val="-1955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4</a:t>
          </a:r>
          <a:endParaRPr lang="en-US" sz="2100" kern="1200" dirty="0"/>
        </a:p>
      </dsp:txBody>
      <dsp:txXfrm rot="-5400000">
        <a:off x="2" y="3227583"/>
        <a:ext cx="747939" cy="320546"/>
      </dsp:txXfrm>
    </dsp:sp>
    <dsp:sp modelId="{AFDDF4B5-DB4F-4581-BE5B-C88E2DE29D9F}">
      <dsp:nvSpPr>
        <dsp:cNvPr id="0" name=""/>
        <dsp:cNvSpPr/>
      </dsp:nvSpPr>
      <dsp:spPr>
        <a:xfrm rot="5400000">
          <a:off x="3417612" y="183941"/>
          <a:ext cx="694515" cy="6033860"/>
        </a:xfrm>
        <a:prstGeom prst="round2SameRect">
          <a:avLst/>
        </a:prstGeom>
        <a:solidFill>
          <a:schemeClr val="lt1">
            <a:alpha val="90000"/>
            <a:hueOff val="0"/>
            <a:satOff val="0"/>
            <a:lumOff val="0"/>
            <a:alphaOff val="0"/>
          </a:schemeClr>
        </a:solidFill>
        <a:ln w="25400" cap="flat" cmpd="sng" algn="ctr">
          <a:solidFill>
            <a:schemeClr val="accent2">
              <a:hueOff val="-9476516"/>
              <a:satOff val="15973"/>
              <a:lumOff val="-1955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Char char="••"/>
          </a:pPr>
          <a:r>
            <a:rPr lang="en-US" sz="3100" kern="1200" dirty="0" err="1" smtClean="0"/>
            <a:t>Dùng</a:t>
          </a:r>
          <a:r>
            <a:rPr lang="en-US" sz="3100" kern="1200" dirty="0" smtClean="0"/>
            <a:t> </a:t>
          </a:r>
          <a:r>
            <a:rPr lang="en-US" sz="3100" kern="1200" dirty="0" err="1" smtClean="0"/>
            <a:t>ngoài</a:t>
          </a:r>
          <a:endParaRPr lang="en-US" sz="3100" kern="1200" dirty="0"/>
        </a:p>
      </dsp:txBody>
      <dsp:txXfrm rot="-5400000">
        <a:off x="747940" y="2887517"/>
        <a:ext cx="5999957" cy="626709"/>
      </dsp:txXfrm>
    </dsp:sp>
    <dsp:sp modelId="{249D9389-2026-4A32-99BA-70672C9845AA}">
      <dsp:nvSpPr>
        <dsp:cNvPr id="0" name=""/>
        <dsp:cNvSpPr/>
      </dsp:nvSpPr>
      <dsp:spPr>
        <a:xfrm rot="5400000">
          <a:off x="-160272" y="3964929"/>
          <a:ext cx="1068485" cy="747939"/>
        </a:xfrm>
        <a:prstGeom prst="chevron">
          <a:avLst/>
        </a:prstGeom>
        <a:solidFill>
          <a:schemeClr val="accent2">
            <a:hueOff val="-12635355"/>
            <a:satOff val="21297"/>
            <a:lumOff val="-26079"/>
            <a:alphaOff val="0"/>
          </a:schemeClr>
        </a:solidFill>
        <a:ln w="25400" cap="flat" cmpd="sng" algn="ctr">
          <a:solidFill>
            <a:schemeClr val="accent2">
              <a:hueOff val="-12635355"/>
              <a:satOff val="21297"/>
              <a:lumOff val="-2607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5</a:t>
          </a:r>
          <a:endParaRPr lang="en-US" sz="2100" kern="1200" dirty="0"/>
        </a:p>
      </dsp:txBody>
      <dsp:txXfrm rot="-5400000">
        <a:off x="2" y="4178626"/>
        <a:ext cx="747939" cy="320546"/>
      </dsp:txXfrm>
    </dsp:sp>
    <dsp:sp modelId="{18D30883-56EE-4648-9485-5F65425E61D9}">
      <dsp:nvSpPr>
        <dsp:cNvPr id="0" name=""/>
        <dsp:cNvSpPr/>
      </dsp:nvSpPr>
      <dsp:spPr>
        <a:xfrm rot="5400000">
          <a:off x="3417612" y="1134984"/>
          <a:ext cx="694515" cy="6033860"/>
        </a:xfrm>
        <a:prstGeom prst="round2SameRect">
          <a:avLst/>
        </a:prstGeom>
        <a:solidFill>
          <a:schemeClr val="lt1">
            <a:alpha val="90000"/>
            <a:hueOff val="0"/>
            <a:satOff val="0"/>
            <a:lumOff val="0"/>
            <a:alphaOff val="0"/>
          </a:schemeClr>
        </a:solidFill>
        <a:ln w="25400" cap="flat" cmpd="sng" algn="ctr">
          <a:solidFill>
            <a:schemeClr val="accent2">
              <a:hueOff val="-12635355"/>
              <a:satOff val="21297"/>
              <a:lumOff val="-2607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a:lnSpc>
              <a:spcPct val="90000"/>
            </a:lnSpc>
            <a:spcBef>
              <a:spcPct val="0"/>
            </a:spcBef>
            <a:spcAft>
              <a:spcPct val="15000"/>
            </a:spcAft>
            <a:buChar char="••"/>
          </a:pPr>
          <a:r>
            <a:rPr lang="en-US" sz="3100" kern="1200" dirty="0" err="1" smtClean="0"/>
            <a:t>Các</a:t>
          </a:r>
          <a:r>
            <a:rPr lang="en-US" sz="3100" kern="1200" dirty="0" smtClean="0"/>
            <a:t> </a:t>
          </a:r>
          <a:r>
            <a:rPr lang="en-US" sz="3100" kern="1200" dirty="0" err="1" smtClean="0"/>
            <a:t>đường</a:t>
          </a:r>
          <a:r>
            <a:rPr lang="en-US" sz="3100" kern="1200" dirty="0" smtClean="0"/>
            <a:t> </a:t>
          </a:r>
          <a:r>
            <a:rPr lang="en-US" sz="3100" kern="1200" dirty="0" err="1" smtClean="0"/>
            <a:t>dùng</a:t>
          </a:r>
          <a:r>
            <a:rPr lang="en-US" sz="3100" kern="1200" dirty="0" smtClean="0"/>
            <a:t> </a:t>
          </a:r>
          <a:r>
            <a:rPr lang="en-US" sz="3100" kern="1200" dirty="0" err="1" smtClean="0"/>
            <a:t>khác</a:t>
          </a:r>
          <a:endParaRPr lang="en-US" sz="3100" kern="1200" dirty="0"/>
        </a:p>
      </dsp:txBody>
      <dsp:txXfrm rot="-5400000">
        <a:off x="747940" y="3838560"/>
        <a:ext cx="5999957" cy="6267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BACBE4-C4FF-4FC2-ABC0-4F2AC58095BB}">
      <dsp:nvSpPr>
        <dsp:cNvPr id="0" name=""/>
        <dsp:cNvSpPr/>
      </dsp:nvSpPr>
      <dsp:spPr>
        <a:xfrm>
          <a:off x="-5941530" y="-909217"/>
          <a:ext cx="7073186" cy="7073186"/>
        </a:xfrm>
        <a:prstGeom prst="blockArc">
          <a:avLst>
            <a:gd name="adj1" fmla="val 18900000"/>
            <a:gd name="adj2" fmla="val 2700000"/>
            <a:gd name="adj3" fmla="val 305"/>
          </a:avLst>
        </a:pr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C6C57E-7ED7-4587-A2A2-83B21575EE89}">
      <dsp:nvSpPr>
        <dsp:cNvPr id="0" name=""/>
        <dsp:cNvSpPr/>
      </dsp:nvSpPr>
      <dsp:spPr>
        <a:xfrm>
          <a:off x="421529" y="276715"/>
          <a:ext cx="7276876" cy="553220"/>
        </a:xfrm>
        <a:prstGeom prst="rect">
          <a:avLst/>
        </a:prstGeom>
        <a:solidFill>
          <a:schemeClr val="accent3">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9119" tIns="76200" rIns="76200" bIns="76200" numCol="1" spcCol="1270" anchor="ctr" anchorCtr="0">
          <a:noAutofit/>
        </a:bodyPr>
        <a:lstStyle/>
        <a:p>
          <a:pPr lvl="0" algn="l" defTabSz="1333500">
            <a:lnSpc>
              <a:spcPct val="90000"/>
            </a:lnSpc>
            <a:spcBef>
              <a:spcPct val="0"/>
            </a:spcBef>
            <a:spcAft>
              <a:spcPct val="35000"/>
            </a:spcAft>
          </a:pPr>
          <a:r>
            <a:rPr lang="en-US" sz="3000" b="1" kern="1200" dirty="0" smtClean="0">
              <a:solidFill>
                <a:schemeClr val="tx1"/>
              </a:solidFill>
              <a:latin typeface="Times New Roman" panose="02020603050405020304" pitchFamily="18" charset="0"/>
              <a:cs typeface="Times New Roman" panose="02020603050405020304" pitchFamily="18" charset="0"/>
            </a:rPr>
            <a:t> 1.Thuốc </a:t>
          </a:r>
          <a:r>
            <a:rPr lang="en-US" sz="3000" b="1" kern="1200" dirty="0" err="1" smtClean="0">
              <a:solidFill>
                <a:schemeClr val="tx1"/>
              </a:solidFill>
              <a:latin typeface="Times New Roman" panose="02020603050405020304" pitchFamily="18" charset="0"/>
              <a:cs typeface="Times New Roman" panose="02020603050405020304" pitchFamily="18" charset="0"/>
            </a:rPr>
            <a:t>phóng</a:t>
          </a:r>
          <a:r>
            <a:rPr lang="en-US" sz="3000" b="1" kern="1200" dirty="0" smtClean="0">
              <a:solidFill>
                <a:schemeClr val="tx1"/>
              </a:solidFill>
              <a:latin typeface="Times New Roman" panose="02020603050405020304" pitchFamily="18" charset="0"/>
              <a:cs typeface="Times New Roman" panose="02020603050405020304" pitchFamily="18" charset="0"/>
            </a:rPr>
            <a:t> </a:t>
          </a:r>
          <a:r>
            <a:rPr lang="en-US" sz="3000" b="1" kern="1200" dirty="0" err="1" smtClean="0">
              <a:solidFill>
                <a:schemeClr val="tx1"/>
              </a:solidFill>
              <a:latin typeface="Times New Roman" panose="02020603050405020304" pitchFamily="18" charset="0"/>
              <a:cs typeface="Times New Roman" panose="02020603050405020304" pitchFamily="18" charset="0"/>
            </a:rPr>
            <a:t>xạ</a:t>
          </a:r>
          <a:r>
            <a:rPr lang="en-US" sz="3000" b="1" kern="1200" dirty="0" smtClean="0">
              <a:solidFill>
                <a:schemeClr val="tx1"/>
              </a:solidFill>
              <a:latin typeface="Times New Roman" panose="02020603050405020304" pitchFamily="18" charset="0"/>
              <a:cs typeface="Times New Roman" panose="02020603050405020304" pitchFamily="18" charset="0"/>
            </a:rPr>
            <a:t>;</a:t>
          </a:r>
          <a:endParaRPr lang="en-US" sz="3000" b="1" kern="1200" dirty="0">
            <a:solidFill>
              <a:schemeClr val="tx1"/>
            </a:solidFill>
            <a:latin typeface="Times New Roman" panose="02020603050405020304" pitchFamily="18" charset="0"/>
            <a:cs typeface="Times New Roman" panose="02020603050405020304" pitchFamily="18" charset="0"/>
          </a:endParaRPr>
        </a:p>
      </dsp:txBody>
      <dsp:txXfrm>
        <a:off x="421529" y="276715"/>
        <a:ext cx="7276876" cy="553220"/>
      </dsp:txXfrm>
    </dsp:sp>
    <dsp:sp modelId="{3F009655-725F-4B91-A522-28693531AD9C}">
      <dsp:nvSpPr>
        <dsp:cNvPr id="0" name=""/>
        <dsp:cNvSpPr/>
      </dsp:nvSpPr>
      <dsp:spPr>
        <a:xfrm>
          <a:off x="152402" y="152399"/>
          <a:ext cx="691525" cy="691525"/>
        </a:xfrm>
        <a:prstGeom prst="star32">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sp>
    <dsp:sp modelId="{9B6BA396-EF69-4158-9F0E-A416F29456DA}">
      <dsp:nvSpPr>
        <dsp:cNvPr id="0" name=""/>
        <dsp:cNvSpPr/>
      </dsp:nvSpPr>
      <dsp:spPr>
        <a:xfrm>
          <a:off x="876591" y="1106440"/>
          <a:ext cx="6821815" cy="553220"/>
        </a:xfrm>
        <a:prstGeom prst="rect">
          <a:avLst/>
        </a:prstGeom>
        <a:solidFill>
          <a:schemeClr val="accent2">
            <a:hueOff val="-2527071"/>
            <a:satOff val="4259"/>
            <a:lumOff val="-52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9119" tIns="76200" rIns="76200" bIns="76200" numCol="1" spcCol="1270" anchor="ctr" anchorCtr="0">
          <a:noAutofit/>
        </a:bodyPr>
        <a:lstStyle/>
        <a:p>
          <a:pPr lvl="0" algn="l" defTabSz="1333500">
            <a:lnSpc>
              <a:spcPct val="90000"/>
            </a:lnSpc>
            <a:spcBef>
              <a:spcPct val="0"/>
            </a:spcBef>
            <a:spcAft>
              <a:spcPct val="35000"/>
            </a:spcAft>
          </a:pPr>
          <a:r>
            <a:rPr lang="en-US" sz="3000" b="1" kern="1200" dirty="0" smtClean="0">
              <a:solidFill>
                <a:schemeClr val="tx1"/>
              </a:solidFill>
              <a:latin typeface="Times New Roman" panose="02020603050405020304" pitchFamily="18" charset="0"/>
              <a:cs typeface="Times New Roman" panose="02020603050405020304" pitchFamily="18" charset="0"/>
            </a:rPr>
            <a:t>2. </a:t>
          </a:r>
          <a:r>
            <a:rPr lang="en-US" sz="3000" b="1" kern="1200" dirty="0" err="1" smtClean="0">
              <a:solidFill>
                <a:schemeClr val="tx1"/>
              </a:solidFill>
              <a:latin typeface="Times New Roman" panose="02020603050405020304" pitchFamily="18" charset="0"/>
              <a:cs typeface="Times New Roman" panose="02020603050405020304" pitchFamily="18" charset="0"/>
            </a:rPr>
            <a:t>Thuốc</a:t>
          </a:r>
          <a:r>
            <a:rPr lang="en-US" sz="3000" b="1" kern="1200" dirty="0" smtClean="0">
              <a:solidFill>
                <a:schemeClr val="tx1"/>
              </a:solidFill>
              <a:latin typeface="Times New Roman" panose="02020603050405020304" pitchFamily="18" charset="0"/>
              <a:cs typeface="Times New Roman" panose="02020603050405020304" pitchFamily="18" charset="0"/>
            </a:rPr>
            <a:t> </a:t>
          </a:r>
          <a:r>
            <a:rPr lang="en-US" sz="3000" b="1" kern="1200" dirty="0" err="1" smtClean="0">
              <a:solidFill>
                <a:schemeClr val="tx1"/>
              </a:solidFill>
              <a:latin typeface="Times New Roman" panose="02020603050405020304" pitchFamily="18" charset="0"/>
              <a:cs typeface="Times New Roman" panose="02020603050405020304" pitchFamily="18" charset="0"/>
            </a:rPr>
            <a:t>gây</a:t>
          </a:r>
          <a:r>
            <a:rPr lang="en-US" sz="3000" b="1" kern="1200" dirty="0" smtClean="0">
              <a:solidFill>
                <a:schemeClr val="tx1"/>
              </a:solidFill>
              <a:latin typeface="Times New Roman" panose="02020603050405020304" pitchFamily="18" charset="0"/>
              <a:cs typeface="Times New Roman" panose="02020603050405020304" pitchFamily="18" charset="0"/>
            </a:rPr>
            <a:t> </a:t>
          </a:r>
          <a:r>
            <a:rPr lang="en-US" sz="3000" b="1" kern="1200" dirty="0" err="1" smtClean="0">
              <a:solidFill>
                <a:schemeClr val="tx1"/>
              </a:solidFill>
              <a:latin typeface="Times New Roman" panose="02020603050405020304" pitchFamily="18" charset="0"/>
              <a:cs typeface="Times New Roman" panose="02020603050405020304" pitchFamily="18" charset="0"/>
            </a:rPr>
            <a:t>nghiện</a:t>
          </a:r>
          <a:r>
            <a:rPr lang="en-US" sz="3000" b="1" kern="1200" dirty="0" smtClean="0">
              <a:solidFill>
                <a:schemeClr val="tx1"/>
              </a:solidFill>
              <a:latin typeface="Times New Roman" panose="02020603050405020304" pitchFamily="18" charset="0"/>
              <a:cs typeface="Times New Roman" panose="02020603050405020304" pitchFamily="18" charset="0"/>
            </a:rPr>
            <a:t>;</a:t>
          </a:r>
          <a:endParaRPr lang="en-US" sz="3000" b="1" kern="1200" dirty="0">
            <a:solidFill>
              <a:schemeClr val="tx1"/>
            </a:solidFill>
            <a:latin typeface="Times New Roman" panose="02020603050405020304" pitchFamily="18" charset="0"/>
            <a:cs typeface="Times New Roman" panose="02020603050405020304" pitchFamily="18" charset="0"/>
          </a:endParaRPr>
        </a:p>
      </dsp:txBody>
      <dsp:txXfrm>
        <a:off x="876591" y="1106440"/>
        <a:ext cx="6821815" cy="553220"/>
      </dsp:txXfrm>
    </dsp:sp>
    <dsp:sp modelId="{F0B14B37-8E2E-4C1A-8B76-0BD6FD35E9B8}">
      <dsp:nvSpPr>
        <dsp:cNvPr id="0" name=""/>
        <dsp:cNvSpPr/>
      </dsp:nvSpPr>
      <dsp:spPr>
        <a:xfrm>
          <a:off x="530828" y="1037288"/>
          <a:ext cx="691525" cy="691525"/>
        </a:xfrm>
        <a:prstGeom prst="star32">
          <a:avLst/>
        </a:prstGeom>
        <a:solidFill>
          <a:schemeClr val="lt1">
            <a:hueOff val="0"/>
            <a:satOff val="0"/>
            <a:lumOff val="0"/>
            <a:alphaOff val="0"/>
          </a:schemeClr>
        </a:solidFill>
        <a:ln w="25400" cap="flat" cmpd="sng" algn="ctr">
          <a:solidFill>
            <a:schemeClr val="accent2">
              <a:hueOff val="-2527071"/>
              <a:satOff val="4259"/>
              <a:lumOff val="-5216"/>
              <a:alphaOff val="0"/>
            </a:schemeClr>
          </a:solidFill>
          <a:prstDash val="solid"/>
        </a:ln>
        <a:effectLst/>
      </dsp:spPr>
      <dsp:style>
        <a:lnRef idx="2">
          <a:scrgbClr r="0" g="0" b="0"/>
        </a:lnRef>
        <a:fillRef idx="1">
          <a:scrgbClr r="0" g="0" b="0"/>
        </a:fillRef>
        <a:effectRef idx="0">
          <a:scrgbClr r="0" g="0" b="0"/>
        </a:effectRef>
        <a:fontRef idx="minor"/>
      </dsp:style>
    </dsp:sp>
    <dsp:sp modelId="{8DAC758D-36D6-4824-BA27-CBB6C6156C52}">
      <dsp:nvSpPr>
        <dsp:cNvPr id="0" name=""/>
        <dsp:cNvSpPr/>
      </dsp:nvSpPr>
      <dsp:spPr>
        <a:xfrm>
          <a:off x="1084679" y="1936165"/>
          <a:ext cx="6613727" cy="553220"/>
        </a:xfrm>
        <a:prstGeom prst="rect">
          <a:avLst/>
        </a:prstGeom>
        <a:solidFill>
          <a:schemeClr val="accent2">
            <a:hueOff val="-5054142"/>
            <a:satOff val="8519"/>
            <a:lumOff val="-1043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9119" tIns="76200" rIns="76200" bIns="76200" numCol="1" spcCol="1270" anchor="ctr" anchorCtr="0">
          <a:noAutofit/>
        </a:bodyPr>
        <a:lstStyle/>
        <a:p>
          <a:pPr lvl="0" algn="l" defTabSz="1333500">
            <a:lnSpc>
              <a:spcPct val="90000"/>
            </a:lnSpc>
            <a:spcBef>
              <a:spcPct val="0"/>
            </a:spcBef>
            <a:spcAft>
              <a:spcPct val="35000"/>
            </a:spcAft>
          </a:pPr>
          <a:r>
            <a:rPr lang="en-US" sz="3000" b="1" kern="1200" dirty="0" smtClean="0">
              <a:solidFill>
                <a:schemeClr val="tx1"/>
              </a:solidFill>
              <a:latin typeface="Times New Roman" panose="02020603050405020304" pitchFamily="18" charset="0"/>
              <a:cs typeface="Times New Roman" panose="02020603050405020304" pitchFamily="18" charset="0"/>
            </a:rPr>
            <a:t>3. </a:t>
          </a:r>
          <a:r>
            <a:rPr lang="en-US" sz="3000" b="1" kern="1200" dirty="0" err="1" smtClean="0">
              <a:solidFill>
                <a:schemeClr val="tx1"/>
              </a:solidFill>
              <a:latin typeface="Times New Roman" panose="02020603050405020304" pitchFamily="18" charset="0"/>
              <a:cs typeface="Times New Roman" panose="02020603050405020304" pitchFamily="18" charset="0"/>
            </a:rPr>
            <a:t>Thuốc</a:t>
          </a:r>
          <a:r>
            <a:rPr lang="en-US" sz="3000" b="1" kern="1200" dirty="0" smtClean="0">
              <a:solidFill>
                <a:schemeClr val="tx1"/>
              </a:solidFill>
              <a:latin typeface="Times New Roman" panose="02020603050405020304" pitchFamily="18" charset="0"/>
              <a:cs typeface="Times New Roman" panose="02020603050405020304" pitchFamily="18" charset="0"/>
            </a:rPr>
            <a:t> </a:t>
          </a:r>
          <a:r>
            <a:rPr lang="en-US" sz="3000" b="1" kern="1200" dirty="0" err="1" smtClean="0">
              <a:solidFill>
                <a:schemeClr val="tx1"/>
              </a:solidFill>
              <a:latin typeface="Times New Roman" panose="02020603050405020304" pitchFamily="18" charset="0"/>
              <a:cs typeface="Times New Roman" panose="02020603050405020304" pitchFamily="18" charset="0"/>
            </a:rPr>
            <a:t>hướng</a:t>
          </a:r>
          <a:r>
            <a:rPr lang="en-US" sz="3000" b="1" kern="1200" dirty="0" smtClean="0">
              <a:solidFill>
                <a:schemeClr val="tx1"/>
              </a:solidFill>
              <a:latin typeface="Times New Roman" panose="02020603050405020304" pitchFamily="18" charset="0"/>
              <a:cs typeface="Times New Roman" panose="02020603050405020304" pitchFamily="18" charset="0"/>
            </a:rPr>
            <a:t> </a:t>
          </a:r>
          <a:r>
            <a:rPr lang="en-US" sz="3000" b="1" kern="1200" dirty="0" err="1" smtClean="0">
              <a:solidFill>
                <a:schemeClr val="tx1"/>
              </a:solidFill>
              <a:latin typeface="Times New Roman" panose="02020603050405020304" pitchFamily="18" charset="0"/>
              <a:cs typeface="Times New Roman" panose="02020603050405020304" pitchFamily="18" charset="0"/>
            </a:rPr>
            <a:t>thần</a:t>
          </a:r>
          <a:r>
            <a:rPr lang="en-US" sz="3000" kern="1200" dirty="0" smtClean="0">
              <a:solidFill>
                <a:schemeClr val="tx1"/>
              </a:solidFill>
              <a:latin typeface="Times New Roman" panose="02020603050405020304" pitchFamily="18" charset="0"/>
              <a:cs typeface="Times New Roman" panose="02020603050405020304" pitchFamily="18" charset="0"/>
            </a:rPr>
            <a:t>;</a:t>
          </a:r>
          <a:endParaRPr lang="en-US" sz="3000" kern="1200" dirty="0">
            <a:solidFill>
              <a:schemeClr val="tx1"/>
            </a:solidFill>
            <a:latin typeface="Times New Roman" panose="02020603050405020304" pitchFamily="18" charset="0"/>
            <a:cs typeface="Times New Roman" panose="02020603050405020304" pitchFamily="18" charset="0"/>
          </a:endParaRPr>
        </a:p>
      </dsp:txBody>
      <dsp:txXfrm>
        <a:off x="1084679" y="1936165"/>
        <a:ext cx="6613727" cy="553220"/>
      </dsp:txXfrm>
    </dsp:sp>
    <dsp:sp modelId="{3360548A-A93A-4FA0-84CF-DE7DD502D912}">
      <dsp:nvSpPr>
        <dsp:cNvPr id="0" name=""/>
        <dsp:cNvSpPr/>
      </dsp:nvSpPr>
      <dsp:spPr>
        <a:xfrm>
          <a:off x="738916" y="1867013"/>
          <a:ext cx="691525" cy="691525"/>
        </a:xfrm>
        <a:prstGeom prst="star32">
          <a:avLst/>
        </a:prstGeom>
        <a:solidFill>
          <a:schemeClr val="lt1">
            <a:hueOff val="0"/>
            <a:satOff val="0"/>
            <a:lumOff val="0"/>
            <a:alphaOff val="0"/>
          </a:schemeClr>
        </a:solidFill>
        <a:ln w="25400" cap="flat" cmpd="sng" algn="ctr">
          <a:solidFill>
            <a:schemeClr val="accent2">
              <a:hueOff val="-5054142"/>
              <a:satOff val="8519"/>
              <a:lumOff val="-10432"/>
              <a:alphaOff val="0"/>
            </a:schemeClr>
          </a:solidFill>
          <a:prstDash val="solid"/>
        </a:ln>
        <a:effectLst/>
      </dsp:spPr>
      <dsp:style>
        <a:lnRef idx="2">
          <a:scrgbClr r="0" g="0" b="0"/>
        </a:lnRef>
        <a:fillRef idx="1">
          <a:scrgbClr r="0" g="0" b="0"/>
        </a:fillRef>
        <a:effectRef idx="0">
          <a:scrgbClr r="0" g="0" b="0"/>
        </a:effectRef>
        <a:fontRef idx="minor"/>
      </dsp:style>
    </dsp:sp>
    <dsp:sp modelId="{7D4B4E9B-8742-461E-8D84-743E7963F3BA}">
      <dsp:nvSpPr>
        <dsp:cNvPr id="0" name=""/>
        <dsp:cNvSpPr/>
      </dsp:nvSpPr>
      <dsp:spPr>
        <a:xfrm>
          <a:off x="1084679" y="2765365"/>
          <a:ext cx="6613727" cy="553220"/>
        </a:xfrm>
        <a:prstGeom prst="rect">
          <a:avLst/>
        </a:prstGeom>
        <a:solidFill>
          <a:schemeClr val="accent2">
            <a:hueOff val="-7581213"/>
            <a:satOff val="12778"/>
            <a:lumOff val="-1564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9119" tIns="76200" rIns="76200" bIns="76200" numCol="1" spcCol="1270" anchor="ctr" anchorCtr="0">
          <a:noAutofit/>
        </a:bodyPr>
        <a:lstStyle/>
        <a:p>
          <a:pPr lvl="0" algn="l" defTabSz="1333500">
            <a:lnSpc>
              <a:spcPct val="90000"/>
            </a:lnSpc>
            <a:spcBef>
              <a:spcPct val="0"/>
            </a:spcBef>
            <a:spcAft>
              <a:spcPct val="35000"/>
            </a:spcAft>
          </a:pPr>
          <a:r>
            <a:rPr lang="en-US" sz="3000" b="1" kern="1200" dirty="0" smtClean="0">
              <a:solidFill>
                <a:schemeClr val="tx1"/>
              </a:solidFill>
              <a:latin typeface="Times New Roman" panose="02020603050405020304" pitchFamily="18" charset="0"/>
              <a:cs typeface="Times New Roman" panose="02020603050405020304" pitchFamily="18" charset="0"/>
            </a:rPr>
            <a:t>4. </a:t>
          </a:r>
          <a:r>
            <a:rPr lang="en-US" sz="3000" b="1" kern="1200" dirty="0" err="1" smtClean="0">
              <a:solidFill>
                <a:schemeClr val="tx1"/>
              </a:solidFill>
              <a:latin typeface="Times New Roman" panose="02020603050405020304" pitchFamily="18" charset="0"/>
              <a:cs typeface="Times New Roman" panose="02020603050405020304" pitchFamily="18" charset="0"/>
            </a:rPr>
            <a:t>Thuốc</a:t>
          </a:r>
          <a:r>
            <a:rPr lang="en-US" sz="3000" b="1" kern="1200" dirty="0" smtClean="0">
              <a:solidFill>
                <a:schemeClr val="tx1"/>
              </a:solidFill>
              <a:latin typeface="Times New Roman" panose="02020603050405020304" pitchFamily="18" charset="0"/>
              <a:cs typeface="Times New Roman" panose="02020603050405020304" pitchFamily="18" charset="0"/>
            </a:rPr>
            <a:t> </a:t>
          </a:r>
          <a:r>
            <a:rPr lang="en-US" sz="3000" b="1" kern="1200" dirty="0" err="1" smtClean="0">
              <a:solidFill>
                <a:schemeClr val="tx1"/>
              </a:solidFill>
              <a:latin typeface="Times New Roman" panose="02020603050405020304" pitchFamily="18" charset="0"/>
              <a:cs typeface="Times New Roman" panose="02020603050405020304" pitchFamily="18" charset="0"/>
            </a:rPr>
            <a:t>kháng</a:t>
          </a:r>
          <a:r>
            <a:rPr lang="en-US" sz="3000" b="1" kern="1200" dirty="0" smtClean="0">
              <a:solidFill>
                <a:schemeClr val="tx1"/>
              </a:solidFill>
              <a:latin typeface="Times New Roman" panose="02020603050405020304" pitchFamily="18" charset="0"/>
              <a:cs typeface="Times New Roman" panose="02020603050405020304" pitchFamily="18" charset="0"/>
            </a:rPr>
            <a:t> </a:t>
          </a:r>
          <a:r>
            <a:rPr lang="en-US" sz="3000" b="1" kern="1200" dirty="0" err="1" smtClean="0">
              <a:solidFill>
                <a:schemeClr val="tx1"/>
              </a:solidFill>
              <a:latin typeface="Times New Roman" panose="02020603050405020304" pitchFamily="18" charset="0"/>
              <a:cs typeface="Times New Roman" panose="02020603050405020304" pitchFamily="18" charset="0"/>
            </a:rPr>
            <a:t>sinh</a:t>
          </a:r>
          <a:r>
            <a:rPr lang="en-US" sz="3000" b="1" kern="1200" dirty="0" smtClean="0">
              <a:solidFill>
                <a:schemeClr val="tx1"/>
              </a:solidFill>
              <a:latin typeface="Times New Roman" panose="02020603050405020304" pitchFamily="18" charset="0"/>
              <a:cs typeface="Times New Roman" panose="02020603050405020304" pitchFamily="18" charset="0"/>
            </a:rPr>
            <a:t>;</a:t>
          </a:r>
          <a:endParaRPr lang="en-US" sz="3000" b="1" kern="1200" dirty="0">
            <a:solidFill>
              <a:schemeClr val="tx1"/>
            </a:solidFill>
            <a:latin typeface="Times New Roman" panose="02020603050405020304" pitchFamily="18" charset="0"/>
            <a:cs typeface="Times New Roman" panose="02020603050405020304" pitchFamily="18" charset="0"/>
          </a:endParaRPr>
        </a:p>
      </dsp:txBody>
      <dsp:txXfrm>
        <a:off x="1084679" y="2765365"/>
        <a:ext cx="6613727" cy="553220"/>
      </dsp:txXfrm>
    </dsp:sp>
    <dsp:sp modelId="{EBCDD8FB-1628-43B5-AEBE-B9EC258D0EEB}">
      <dsp:nvSpPr>
        <dsp:cNvPr id="0" name=""/>
        <dsp:cNvSpPr/>
      </dsp:nvSpPr>
      <dsp:spPr>
        <a:xfrm>
          <a:off x="738916" y="2696213"/>
          <a:ext cx="691525" cy="691525"/>
        </a:xfrm>
        <a:prstGeom prst="star32">
          <a:avLst/>
        </a:prstGeom>
        <a:solidFill>
          <a:schemeClr val="lt1">
            <a:hueOff val="0"/>
            <a:satOff val="0"/>
            <a:lumOff val="0"/>
            <a:alphaOff val="0"/>
          </a:schemeClr>
        </a:solidFill>
        <a:ln w="25400" cap="flat" cmpd="sng" algn="ctr">
          <a:solidFill>
            <a:schemeClr val="accent2">
              <a:hueOff val="-7581213"/>
              <a:satOff val="12778"/>
              <a:lumOff val="-15647"/>
              <a:alphaOff val="0"/>
            </a:schemeClr>
          </a:solidFill>
          <a:prstDash val="solid"/>
        </a:ln>
        <a:effectLst/>
      </dsp:spPr>
      <dsp:style>
        <a:lnRef idx="2">
          <a:scrgbClr r="0" g="0" b="0"/>
        </a:lnRef>
        <a:fillRef idx="1">
          <a:scrgbClr r="0" g="0" b="0"/>
        </a:fillRef>
        <a:effectRef idx="0">
          <a:scrgbClr r="0" g="0" b="0"/>
        </a:effectRef>
        <a:fontRef idx="minor"/>
      </dsp:style>
    </dsp:sp>
    <dsp:sp modelId="{9DED9085-7B3E-4084-969B-ABAADBB10565}">
      <dsp:nvSpPr>
        <dsp:cNvPr id="0" name=""/>
        <dsp:cNvSpPr/>
      </dsp:nvSpPr>
      <dsp:spPr>
        <a:xfrm>
          <a:off x="876591" y="3595091"/>
          <a:ext cx="6821815" cy="553220"/>
        </a:xfrm>
        <a:prstGeom prst="rect">
          <a:avLst/>
        </a:prstGeom>
        <a:solidFill>
          <a:schemeClr val="accent2">
            <a:hueOff val="-10108284"/>
            <a:satOff val="17038"/>
            <a:lumOff val="-208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9119" tIns="76200" rIns="76200" bIns="76200" numCol="1" spcCol="1270" anchor="ctr" anchorCtr="0">
          <a:noAutofit/>
        </a:bodyPr>
        <a:lstStyle/>
        <a:p>
          <a:pPr lvl="0" algn="l" defTabSz="1333500">
            <a:lnSpc>
              <a:spcPct val="90000"/>
            </a:lnSpc>
            <a:spcBef>
              <a:spcPct val="0"/>
            </a:spcBef>
            <a:spcAft>
              <a:spcPct val="35000"/>
            </a:spcAft>
          </a:pPr>
          <a:r>
            <a:rPr lang="en-US" sz="3000" b="1" kern="1200" dirty="0" smtClean="0">
              <a:solidFill>
                <a:schemeClr val="tx1"/>
              </a:solidFill>
              <a:latin typeface="Times New Roman" panose="02020603050405020304" pitchFamily="18" charset="0"/>
              <a:cs typeface="Times New Roman" panose="02020603050405020304" pitchFamily="18" charset="0"/>
            </a:rPr>
            <a:t>5. </a:t>
          </a:r>
          <a:r>
            <a:rPr lang="en-US" sz="3000" b="1" kern="1200" dirty="0" err="1" smtClean="0">
              <a:solidFill>
                <a:schemeClr val="tx1"/>
              </a:solidFill>
              <a:latin typeface="Times New Roman" panose="02020603050405020304" pitchFamily="18" charset="0"/>
              <a:cs typeface="Times New Roman" panose="02020603050405020304" pitchFamily="18" charset="0"/>
            </a:rPr>
            <a:t>Thuốc</a:t>
          </a:r>
          <a:r>
            <a:rPr lang="en-US" sz="3000" b="1" kern="1200" dirty="0" smtClean="0">
              <a:solidFill>
                <a:schemeClr val="tx1"/>
              </a:solidFill>
              <a:latin typeface="Times New Roman" panose="02020603050405020304" pitchFamily="18" charset="0"/>
              <a:cs typeface="Times New Roman" panose="02020603050405020304" pitchFamily="18" charset="0"/>
            </a:rPr>
            <a:t> </a:t>
          </a:r>
          <a:r>
            <a:rPr lang="en-US" sz="3000" b="1" kern="1200" dirty="0" err="1" smtClean="0">
              <a:solidFill>
                <a:schemeClr val="tx1"/>
              </a:solidFill>
              <a:latin typeface="Times New Roman" panose="02020603050405020304" pitchFamily="18" charset="0"/>
              <a:cs typeface="Times New Roman" panose="02020603050405020304" pitchFamily="18" charset="0"/>
            </a:rPr>
            <a:t>điều</a:t>
          </a:r>
          <a:r>
            <a:rPr lang="en-US" sz="3000" b="1" kern="1200" dirty="0" smtClean="0">
              <a:solidFill>
                <a:schemeClr val="tx1"/>
              </a:solidFill>
              <a:latin typeface="Times New Roman" panose="02020603050405020304" pitchFamily="18" charset="0"/>
              <a:cs typeface="Times New Roman" panose="02020603050405020304" pitchFamily="18" charset="0"/>
            </a:rPr>
            <a:t> </a:t>
          </a:r>
          <a:r>
            <a:rPr lang="en-US" sz="3000" b="1" kern="1200" dirty="0" err="1" smtClean="0">
              <a:solidFill>
                <a:schemeClr val="tx1"/>
              </a:solidFill>
              <a:latin typeface="Times New Roman" panose="02020603050405020304" pitchFamily="18" charset="0"/>
              <a:cs typeface="Times New Roman" panose="02020603050405020304" pitchFamily="18" charset="0"/>
            </a:rPr>
            <a:t>trị</a:t>
          </a:r>
          <a:r>
            <a:rPr lang="en-US" sz="3000" b="1" kern="1200" dirty="0" smtClean="0">
              <a:solidFill>
                <a:schemeClr val="tx1"/>
              </a:solidFill>
              <a:latin typeface="Times New Roman" panose="02020603050405020304" pitchFamily="18" charset="0"/>
              <a:cs typeface="Times New Roman" panose="02020603050405020304" pitchFamily="18" charset="0"/>
            </a:rPr>
            <a:t> </a:t>
          </a:r>
          <a:r>
            <a:rPr lang="en-US" sz="3000" b="1" kern="1200" dirty="0" err="1" smtClean="0">
              <a:solidFill>
                <a:schemeClr val="tx1"/>
              </a:solidFill>
              <a:latin typeface="Times New Roman" panose="02020603050405020304" pitchFamily="18" charset="0"/>
              <a:cs typeface="Times New Roman" panose="02020603050405020304" pitchFamily="18" charset="0"/>
            </a:rPr>
            <a:t>lao</a:t>
          </a:r>
          <a:r>
            <a:rPr lang="en-US" sz="3000" b="1" kern="1200" dirty="0" smtClean="0">
              <a:solidFill>
                <a:schemeClr val="tx1"/>
              </a:solidFill>
              <a:latin typeface="Times New Roman" panose="02020603050405020304" pitchFamily="18" charset="0"/>
              <a:cs typeface="Times New Roman" panose="02020603050405020304" pitchFamily="18" charset="0"/>
            </a:rPr>
            <a:t>;</a:t>
          </a:r>
          <a:endParaRPr lang="en-US" sz="3000" b="1" kern="1200" dirty="0">
            <a:solidFill>
              <a:schemeClr val="tx1"/>
            </a:solidFill>
            <a:latin typeface="Times New Roman" panose="02020603050405020304" pitchFamily="18" charset="0"/>
            <a:cs typeface="Times New Roman" panose="02020603050405020304" pitchFamily="18" charset="0"/>
          </a:endParaRPr>
        </a:p>
      </dsp:txBody>
      <dsp:txXfrm>
        <a:off x="876591" y="3595091"/>
        <a:ext cx="6821815" cy="553220"/>
      </dsp:txXfrm>
    </dsp:sp>
    <dsp:sp modelId="{7B7C402C-C0F5-422E-8C81-857D9FCFBAA5}">
      <dsp:nvSpPr>
        <dsp:cNvPr id="0" name=""/>
        <dsp:cNvSpPr/>
      </dsp:nvSpPr>
      <dsp:spPr>
        <a:xfrm>
          <a:off x="530828" y="3525938"/>
          <a:ext cx="691525" cy="691525"/>
        </a:xfrm>
        <a:prstGeom prst="star32">
          <a:avLst/>
        </a:prstGeom>
        <a:solidFill>
          <a:schemeClr val="lt1">
            <a:hueOff val="0"/>
            <a:satOff val="0"/>
            <a:lumOff val="0"/>
            <a:alphaOff val="0"/>
          </a:schemeClr>
        </a:solidFill>
        <a:ln w="25400" cap="flat" cmpd="sng" algn="ctr">
          <a:solidFill>
            <a:schemeClr val="accent2">
              <a:hueOff val="-10108284"/>
              <a:satOff val="17038"/>
              <a:lumOff val="-20863"/>
              <a:alphaOff val="0"/>
            </a:schemeClr>
          </a:solidFill>
          <a:prstDash val="solid"/>
        </a:ln>
        <a:effectLst/>
      </dsp:spPr>
      <dsp:style>
        <a:lnRef idx="2">
          <a:scrgbClr r="0" g="0" b="0"/>
        </a:lnRef>
        <a:fillRef idx="1">
          <a:scrgbClr r="0" g="0" b="0"/>
        </a:fillRef>
        <a:effectRef idx="0">
          <a:scrgbClr r="0" g="0" b="0"/>
        </a:effectRef>
        <a:fontRef idx="minor"/>
      </dsp:style>
    </dsp:sp>
    <dsp:sp modelId="{65AF8C10-D084-4F4C-BEBB-D2B149EE2638}">
      <dsp:nvSpPr>
        <dsp:cNvPr id="0" name=""/>
        <dsp:cNvSpPr/>
      </dsp:nvSpPr>
      <dsp:spPr>
        <a:xfrm>
          <a:off x="685826" y="4419599"/>
          <a:ext cx="6975177" cy="553220"/>
        </a:xfrm>
        <a:prstGeom prst="rect">
          <a:avLst/>
        </a:prstGeom>
        <a:solidFill>
          <a:schemeClr val="accent2">
            <a:hueOff val="-12635355"/>
            <a:satOff val="21297"/>
            <a:lumOff val="-2607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9119" tIns="76200" rIns="76200" bIns="76200" numCol="1" spcCol="1270" anchor="ctr" anchorCtr="0">
          <a:noAutofit/>
        </a:bodyPr>
        <a:lstStyle/>
        <a:p>
          <a:pPr lvl="0" algn="l" defTabSz="1333500">
            <a:lnSpc>
              <a:spcPct val="90000"/>
            </a:lnSpc>
            <a:spcBef>
              <a:spcPct val="0"/>
            </a:spcBef>
            <a:spcAft>
              <a:spcPct val="35000"/>
            </a:spcAft>
          </a:pPr>
          <a:r>
            <a:rPr lang="en-US" sz="3000" b="1" kern="1200" dirty="0" smtClean="0">
              <a:solidFill>
                <a:schemeClr val="tx1"/>
              </a:solidFill>
              <a:latin typeface="Times New Roman" panose="02020603050405020304" pitchFamily="18" charset="0"/>
              <a:cs typeface="Times New Roman" panose="02020603050405020304" pitchFamily="18" charset="0"/>
            </a:rPr>
            <a:t>6. </a:t>
          </a:r>
          <a:r>
            <a:rPr lang="en-US" sz="3000" b="1" kern="1200" dirty="0" err="1" smtClean="0">
              <a:solidFill>
                <a:schemeClr val="tx1"/>
              </a:solidFill>
              <a:latin typeface="Times New Roman" panose="02020603050405020304" pitchFamily="18" charset="0"/>
              <a:cs typeface="Times New Roman" panose="02020603050405020304" pitchFamily="18" charset="0"/>
            </a:rPr>
            <a:t>Thuốc</a:t>
          </a:r>
          <a:r>
            <a:rPr lang="en-US" sz="3000" b="1" kern="1200" dirty="0" smtClean="0">
              <a:solidFill>
                <a:schemeClr val="tx1"/>
              </a:solidFill>
              <a:latin typeface="Times New Roman" panose="02020603050405020304" pitchFamily="18" charset="0"/>
              <a:cs typeface="Times New Roman" panose="02020603050405020304" pitchFamily="18" charset="0"/>
            </a:rPr>
            <a:t> corticoid.</a:t>
          </a:r>
          <a:endParaRPr lang="en-US" sz="3000" b="1" kern="1200" dirty="0">
            <a:solidFill>
              <a:schemeClr val="tx1"/>
            </a:solidFill>
            <a:latin typeface="Times New Roman" panose="02020603050405020304" pitchFamily="18" charset="0"/>
            <a:cs typeface="Times New Roman" panose="02020603050405020304" pitchFamily="18" charset="0"/>
          </a:endParaRPr>
        </a:p>
      </dsp:txBody>
      <dsp:txXfrm>
        <a:off x="685826" y="4419599"/>
        <a:ext cx="6975177" cy="553220"/>
      </dsp:txXfrm>
    </dsp:sp>
    <dsp:sp modelId="{2B082E56-EFF7-464A-93D3-F839FC02EE56}">
      <dsp:nvSpPr>
        <dsp:cNvPr id="0" name=""/>
        <dsp:cNvSpPr/>
      </dsp:nvSpPr>
      <dsp:spPr>
        <a:xfrm>
          <a:off x="75767" y="4355663"/>
          <a:ext cx="691525" cy="691525"/>
        </a:xfrm>
        <a:prstGeom prst="star32">
          <a:avLst/>
        </a:prstGeom>
        <a:solidFill>
          <a:schemeClr val="lt1">
            <a:hueOff val="0"/>
            <a:satOff val="0"/>
            <a:lumOff val="0"/>
            <a:alphaOff val="0"/>
          </a:schemeClr>
        </a:solidFill>
        <a:ln w="25400" cap="flat" cmpd="sng" algn="ctr">
          <a:solidFill>
            <a:schemeClr val="accent2">
              <a:hueOff val="-12635355"/>
              <a:satOff val="21297"/>
              <a:lumOff val="-26079"/>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6778" cy="336788"/>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590426" y="0"/>
            <a:ext cx="4276778" cy="336788"/>
          </a:xfrm>
          <a:prstGeom prst="rect">
            <a:avLst/>
          </a:prstGeom>
        </p:spPr>
        <p:txBody>
          <a:bodyPr vert="horz" lIns="93177" tIns="46589" rIns="93177" bIns="46589" rtlCol="0"/>
          <a:lstStyle>
            <a:lvl1pPr algn="r">
              <a:defRPr sz="1200"/>
            </a:lvl1pPr>
          </a:lstStyle>
          <a:p>
            <a:fld id="{C91EEBA9-DB4A-4837-95E6-482A30493A26}" type="datetimeFigureOut">
              <a:rPr lang="en-US" smtClean="0"/>
              <a:t>31/10/2024</a:t>
            </a:fld>
            <a:endParaRPr lang="en-US"/>
          </a:p>
        </p:txBody>
      </p:sp>
      <p:sp>
        <p:nvSpPr>
          <p:cNvPr id="4" name="Footer Placeholder 3"/>
          <p:cNvSpPr>
            <a:spLocks noGrp="1"/>
          </p:cNvSpPr>
          <p:nvPr>
            <p:ph type="ftr" sz="quarter" idx="2"/>
          </p:nvPr>
        </p:nvSpPr>
        <p:spPr>
          <a:xfrm>
            <a:off x="0" y="6397807"/>
            <a:ext cx="4276778" cy="336788"/>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590426" y="6397807"/>
            <a:ext cx="4276778" cy="336788"/>
          </a:xfrm>
          <a:prstGeom prst="rect">
            <a:avLst/>
          </a:prstGeom>
        </p:spPr>
        <p:txBody>
          <a:bodyPr vert="horz" lIns="93177" tIns="46589" rIns="93177" bIns="46589" rtlCol="0" anchor="b"/>
          <a:lstStyle>
            <a:lvl1pPr algn="r">
              <a:defRPr sz="1200"/>
            </a:lvl1pPr>
          </a:lstStyle>
          <a:p>
            <a:fld id="{C11EF35F-25D4-4844-A4A6-579FDA5677B3}" type="slidenum">
              <a:rPr lang="en-US" smtClean="0"/>
              <a:t>‹#›</a:t>
            </a:fld>
            <a:endParaRPr lang="en-US"/>
          </a:p>
        </p:txBody>
      </p:sp>
    </p:spTree>
    <p:extLst>
      <p:ext uri="{BB962C8B-B14F-4D97-AF65-F5344CB8AC3E}">
        <p14:creationId xmlns:p14="http://schemas.microsoft.com/office/powerpoint/2010/main" val="539794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6778" cy="338348"/>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590997" y="0"/>
            <a:ext cx="4276778" cy="338348"/>
          </a:xfrm>
          <a:prstGeom prst="rect">
            <a:avLst/>
          </a:prstGeom>
        </p:spPr>
        <p:txBody>
          <a:bodyPr vert="horz" lIns="93177" tIns="46589" rIns="93177" bIns="46589" rtlCol="0"/>
          <a:lstStyle>
            <a:lvl1pPr algn="r">
              <a:defRPr sz="1200"/>
            </a:lvl1pPr>
          </a:lstStyle>
          <a:p>
            <a:fld id="{E74D7B38-C0FC-449F-A0F9-DE737B886B2A}" type="datetimeFigureOut">
              <a:rPr lang="en-US" smtClean="0"/>
              <a:t>31/10/2024</a:t>
            </a:fld>
            <a:endParaRPr lang="en-US"/>
          </a:p>
        </p:txBody>
      </p:sp>
      <p:sp>
        <p:nvSpPr>
          <p:cNvPr id="4" name="Slide Image Placeholder 3"/>
          <p:cNvSpPr>
            <a:spLocks noGrp="1" noRot="1" noChangeAspect="1"/>
          </p:cNvSpPr>
          <p:nvPr>
            <p:ph type="sldImg" idx="2"/>
          </p:nvPr>
        </p:nvSpPr>
        <p:spPr>
          <a:xfrm>
            <a:off x="3419475" y="841375"/>
            <a:ext cx="3030538" cy="22733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86949" y="3241587"/>
            <a:ext cx="7895590" cy="2652206"/>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397416"/>
            <a:ext cx="4276778" cy="338347"/>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590997" y="6397416"/>
            <a:ext cx="4276778" cy="338347"/>
          </a:xfrm>
          <a:prstGeom prst="rect">
            <a:avLst/>
          </a:prstGeom>
        </p:spPr>
        <p:txBody>
          <a:bodyPr vert="horz" lIns="93177" tIns="46589" rIns="93177" bIns="46589" rtlCol="0" anchor="b"/>
          <a:lstStyle>
            <a:lvl1pPr algn="r">
              <a:defRPr sz="1200"/>
            </a:lvl1pPr>
          </a:lstStyle>
          <a:p>
            <a:fld id="{D792D48A-4028-4412-8EE5-6F258D53B089}" type="slidenum">
              <a:rPr lang="en-US" smtClean="0"/>
              <a:t>‹#›</a:t>
            </a:fld>
            <a:endParaRPr lang="en-US"/>
          </a:p>
        </p:txBody>
      </p:sp>
    </p:spTree>
    <p:extLst>
      <p:ext uri="{BB962C8B-B14F-4D97-AF65-F5344CB8AC3E}">
        <p14:creationId xmlns:p14="http://schemas.microsoft.com/office/powerpoint/2010/main" val="668394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92D48A-4028-4412-8EE5-6F258D53B089}" type="slidenum">
              <a:rPr lang="en-US" smtClean="0"/>
              <a:t>3</a:t>
            </a:fld>
            <a:endParaRPr lang="en-US"/>
          </a:p>
        </p:txBody>
      </p:sp>
    </p:spTree>
    <p:extLst>
      <p:ext uri="{BB962C8B-B14F-4D97-AF65-F5344CB8AC3E}">
        <p14:creationId xmlns:p14="http://schemas.microsoft.com/office/powerpoint/2010/main" val="3902623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378A48CA-1085-4A95-A866-1E5CC898558C}" type="datetime1">
              <a:rPr lang="en-US" smtClean="0"/>
              <a:t>31/10/2024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6427BC4-097F-4F72-9A28-9B837B46821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5CECB6-4012-47A2-9BC4-19530A72D569}" type="datetime1">
              <a:rPr lang="en-US" smtClean="0"/>
              <a:t>31/10/2024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27BC4-097F-4F72-9A28-9B837B4682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5234ED3-3F07-431A-B131-269EB4BC36CE}" type="datetime1">
              <a:rPr lang="en-US" smtClean="0"/>
              <a:t>31/10/2024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27BC4-097F-4F72-9A28-9B837B46821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F0E25E4-143E-4E6C-9103-C3852C797335}" type="datetime1">
              <a:rPr lang="en-US" smtClean="0"/>
              <a:t>31/10/2024</a:t>
            </a:fld>
            <a:endParaRPr lang="en-US"/>
          </a:p>
        </p:txBody>
      </p:sp>
      <p:sp>
        <p:nvSpPr>
          <p:cNvPr id="9" name="Slide Number Placeholder 8"/>
          <p:cNvSpPr>
            <a:spLocks noGrp="1"/>
          </p:cNvSpPr>
          <p:nvPr>
            <p:ph type="sldNum" sz="quarter" idx="15"/>
          </p:nvPr>
        </p:nvSpPr>
        <p:spPr/>
        <p:txBody>
          <a:bodyPr rtlCol="0"/>
          <a:lstStyle/>
          <a:p>
            <a:fld id="{26427BC4-097F-4F72-9A28-9B837B468211}"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466AF21-E79A-42A9-99A2-34C56C7A5A57}" type="datetime1">
              <a:rPr lang="en-US" smtClean="0"/>
              <a:t>31/10/2024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6427BC4-097F-4F72-9A28-9B837B46821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8A1B73B-6EFD-4DA4-99B8-3B12FD6D01D2}" type="datetime1">
              <a:rPr lang="en-US" smtClean="0"/>
              <a:t>31/10/2024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427BC4-097F-4F72-9A28-9B837B468211}"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536A54C-D4CD-4828-950E-DE3D53313BF7}" type="datetime1">
              <a:rPr lang="en-US" smtClean="0"/>
              <a:t>31/10/2024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427BC4-097F-4F72-9A28-9B837B468211}"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729D505-D8E2-436E-AD95-53C22CD8980D}" type="datetime1">
              <a:rPr lang="en-US" smtClean="0"/>
              <a:t>31/10/2024</a:t>
            </a:fld>
            <a:endParaRPr lang="en-US"/>
          </a:p>
        </p:txBody>
      </p:sp>
      <p:sp>
        <p:nvSpPr>
          <p:cNvPr id="7" name="Slide Number Placeholder 6"/>
          <p:cNvSpPr>
            <a:spLocks noGrp="1"/>
          </p:cNvSpPr>
          <p:nvPr>
            <p:ph type="sldNum" sz="quarter" idx="11"/>
          </p:nvPr>
        </p:nvSpPr>
        <p:spPr/>
        <p:txBody>
          <a:bodyPr rtlCol="0"/>
          <a:lstStyle/>
          <a:p>
            <a:fld id="{26427BC4-097F-4F72-9A28-9B837B468211}"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47DD61-2B04-472F-8414-A002E2E1AE4B}" type="datetime1">
              <a:rPr lang="en-US" smtClean="0"/>
              <a:t>31/10/2024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427BC4-097F-4F72-9A28-9B837B4682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D834E8-C8F0-4835-A163-1C00BD648F0C}" type="datetime1">
              <a:rPr lang="en-US" smtClean="0"/>
              <a:t>31/10/2024</a:t>
            </a:fld>
            <a:endParaRPr lang="en-US"/>
          </a:p>
        </p:txBody>
      </p:sp>
      <p:sp>
        <p:nvSpPr>
          <p:cNvPr id="22" name="Slide Number Placeholder 21"/>
          <p:cNvSpPr>
            <a:spLocks noGrp="1"/>
          </p:cNvSpPr>
          <p:nvPr>
            <p:ph type="sldNum" sz="quarter" idx="15"/>
          </p:nvPr>
        </p:nvSpPr>
        <p:spPr/>
        <p:txBody>
          <a:bodyPr rtlCol="0"/>
          <a:lstStyle/>
          <a:p>
            <a:fld id="{26427BC4-097F-4F72-9A28-9B837B468211}"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B1C941A-4A84-4A46-88B2-AF3DC1A44A56}" type="datetime1">
              <a:rPr lang="en-US" smtClean="0"/>
              <a:t>31/10/2024</a:t>
            </a:fld>
            <a:endParaRPr lang="en-US"/>
          </a:p>
        </p:txBody>
      </p:sp>
      <p:sp>
        <p:nvSpPr>
          <p:cNvPr id="18" name="Slide Number Placeholder 17"/>
          <p:cNvSpPr>
            <a:spLocks noGrp="1"/>
          </p:cNvSpPr>
          <p:nvPr>
            <p:ph type="sldNum" sz="quarter" idx="11"/>
          </p:nvPr>
        </p:nvSpPr>
        <p:spPr/>
        <p:txBody>
          <a:bodyPr rtlCol="0"/>
          <a:lstStyle/>
          <a:p>
            <a:fld id="{26427BC4-097F-4F72-9A28-9B837B468211}"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F450C53-F2D0-4AD7-9F2A-6EFBBAAD3D16}" type="datetime1">
              <a:rPr lang="en-US" smtClean="0"/>
              <a:t>31/10/2024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6427BC4-097F-4F72-9A28-9B837B46821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855913"/>
            <a:ext cx="8229600" cy="114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ontent Placeholder 4"/>
          <p:cNvSpPr>
            <a:spLocks noGrp="1"/>
          </p:cNvSpPr>
          <p:nvPr>
            <p:ph sz="quarter" idx="1"/>
          </p:nvPr>
        </p:nvSpPr>
        <p:spPr>
          <a:xfrm>
            <a:off x="457200" y="457200"/>
            <a:ext cx="8001000" cy="5867400"/>
          </a:xfrm>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lgn="ctr">
              <a:buNone/>
            </a:pPr>
            <a:r>
              <a:rPr lang="en-US" sz="5400" b="1" dirty="0" err="1" smtClean="0">
                <a:solidFill>
                  <a:srgbClr val="FF00FF"/>
                </a:solidFill>
                <a:latin typeface="Times New Roman" pitchFamily="18" charset="0"/>
                <a:cs typeface="Times New Roman" pitchFamily="18" charset="0"/>
              </a:rPr>
              <a:t>HƯỚNG</a:t>
            </a:r>
            <a:r>
              <a:rPr lang="en-US" sz="5400" b="1" dirty="0" smtClean="0">
                <a:solidFill>
                  <a:srgbClr val="FF00FF"/>
                </a:solidFill>
                <a:latin typeface="Times New Roman" pitchFamily="18" charset="0"/>
                <a:cs typeface="Times New Roman" pitchFamily="18" charset="0"/>
              </a:rPr>
              <a:t> </a:t>
            </a:r>
            <a:r>
              <a:rPr lang="en-US" sz="5400" b="1" dirty="0" err="1" smtClean="0">
                <a:solidFill>
                  <a:srgbClr val="FF00FF"/>
                </a:solidFill>
                <a:latin typeface="Times New Roman" pitchFamily="18" charset="0"/>
                <a:cs typeface="Times New Roman" pitchFamily="18" charset="0"/>
              </a:rPr>
              <a:t>DẪN</a:t>
            </a:r>
            <a:r>
              <a:rPr lang="en-US" sz="5400" b="1" dirty="0" smtClean="0">
                <a:solidFill>
                  <a:srgbClr val="FF00FF"/>
                </a:solidFill>
                <a:latin typeface="Times New Roman" pitchFamily="18" charset="0"/>
                <a:cs typeface="Times New Roman" pitchFamily="18" charset="0"/>
              </a:rPr>
              <a:t> </a:t>
            </a:r>
            <a:r>
              <a:rPr lang="en-US" sz="5400" b="1" dirty="0" err="1" smtClean="0">
                <a:solidFill>
                  <a:srgbClr val="FF00FF"/>
                </a:solidFill>
                <a:latin typeface="Times New Roman" pitchFamily="18" charset="0"/>
                <a:cs typeface="Times New Roman" pitchFamily="18" charset="0"/>
              </a:rPr>
              <a:t>QUY</a:t>
            </a:r>
            <a:r>
              <a:rPr lang="en-US" sz="5400" b="1" dirty="0" smtClean="0">
                <a:solidFill>
                  <a:srgbClr val="FF00FF"/>
                </a:solidFill>
                <a:latin typeface="Times New Roman" pitchFamily="18" charset="0"/>
                <a:cs typeface="Times New Roman" pitchFamily="18" charset="0"/>
              </a:rPr>
              <a:t> </a:t>
            </a:r>
            <a:r>
              <a:rPr lang="en-US" sz="5400" b="1" dirty="0" err="1" smtClean="0">
                <a:solidFill>
                  <a:srgbClr val="FF00FF"/>
                </a:solidFill>
                <a:latin typeface="Times New Roman" pitchFamily="18" charset="0"/>
                <a:cs typeface="Times New Roman" pitchFamily="18" charset="0"/>
              </a:rPr>
              <a:t>CHẾ</a:t>
            </a:r>
            <a:r>
              <a:rPr lang="en-US" sz="5400" b="1" dirty="0" smtClean="0">
                <a:solidFill>
                  <a:srgbClr val="FF00FF"/>
                </a:solidFill>
                <a:latin typeface="Times New Roman" pitchFamily="18" charset="0"/>
                <a:cs typeface="Times New Roman" pitchFamily="18" charset="0"/>
              </a:rPr>
              <a:t> </a:t>
            </a:r>
            <a:r>
              <a:rPr lang="en-US" sz="5400" b="1" dirty="0" err="1" smtClean="0">
                <a:solidFill>
                  <a:srgbClr val="FF00FF"/>
                </a:solidFill>
                <a:latin typeface="Times New Roman" pitchFamily="18" charset="0"/>
                <a:cs typeface="Times New Roman" pitchFamily="18" charset="0"/>
              </a:rPr>
              <a:t>SỬ</a:t>
            </a:r>
            <a:r>
              <a:rPr lang="en-US" sz="5400" b="1" dirty="0" smtClean="0">
                <a:solidFill>
                  <a:srgbClr val="FF00FF"/>
                </a:solidFill>
                <a:latin typeface="Times New Roman" pitchFamily="18" charset="0"/>
                <a:cs typeface="Times New Roman" pitchFamily="18" charset="0"/>
              </a:rPr>
              <a:t> </a:t>
            </a:r>
            <a:r>
              <a:rPr lang="en-US" sz="5400" b="1" dirty="0" err="1" smtClean="0">
                <a:solidFill>
                  <a:srgbClr val="FF00FF"/>
                </a:solidFill>
                <a:latin typeface="Times New Roman" pitchFamily="18" charset="0"/>
                <a:cs typeface="Times New Roman" pitchFamily="18" charset="0"/>
              </a:rPr>
              <a:t>DỤNG</a:t>
            </a:r>
            <a:r>
              <a:rPr lang="en-US" sz="5400" b="1" dirty="0" smtClean="0">
                <a:solidFill>
                  <a:srgbClr val="FF00FF"/>
                </a:solidFill>
                <a:latin typeface="Times New Roman" pitchFamily="18" charset="0"/>
                <a:cs typeface="Times New Roman" pitchFamily="18" charset="0"/>
              </a:rPr>
              <a:t> </a:t>
            </a:r>
            <a:r>
              <a:rPr lang="en-US" sz="5400" b="1" dirty="0" err="1" smtClean="0">
                <a:solidFill>
                  <a:srgbClr val="FF00FF"/>
                </a:solidFill>
                <a:latin typeface="Times New Roman" pitchFamily="18" charset="0"/>
                <a:cs typeface="Times New Roman" pitchFamily="18" charset="0"/>
              </a:rPr>
              <a:t>THUỐC</a:t>
            </a:r>
            <a:endParaRPr lang="en-US" sz="5400" b="1" dirty="0" smtClean="0">
              <a:solidFill>
                <a:srgbClr val="FF00FF"/>
              </a:solidFill>
              <a:latin typeface="Times New Roman" pitchFamily="18" charset="0"/>
              <a:cs typeface="Times New Roman" pitchFamily="18" charset="0"/>
            </a:endParaRPr>
          </a:p>
          <a:p>
            <a:pPr marL="0" indent="0" algn="ctr">
              <a:buNone/>
            </a:pPr>
            <a:endParaRPr lang="en-US" sz="5400" b="1" dirty="0">
              <a:latin typeface="Times New Roman" pitchFamily="18" charset="0"/>
              <a:cs typeface="Times New Roman" pitchFamily="18" charset="0"/>
            </a:endParaRPr>
          </a:p>
          <a:p>
            <a:pPr marL="0" indent="0" algn="ctr">
              <a:buNone/>
            </a:pPr>
            <a:endParaRPr lang="en-US" sz="1600" b="1" i="1" dirty="0">
              <a:latin typeface="Times New Roman" pitchFamily="18" charset="0"/>
              <a:cs typeface="Times New Roman" pitchFamily="18" charset="0"/>
            </a:endParaRPr>
          </a:p>
          <a:p>
            <a:pPr marL="0" indent="0" algn="ctr">
              <a:buNone/>
            </a:pPr>
            <a:endParaRPr lang="en-US" sz="1600" b="1" i="1" dirty="0" smtClean="0">
              <a:latin typeface="Times New Roman" pitchFamily="18" charset="0"/>
              <a:cs typeface="Times New Roman" pitchFamily="18" charset="0"/>
            </a:endParaRPr>
          </a:p>
          <a:p>
            <a:pPr marL="0" indent="0" algn="ctr">
              <a:buNone/>
            </a:pPr>
            <a:endParaRPr lang="en-US" sz="1600" b="1" i="1" dirty="0">
              <a:latin typeface="Times New Roman" pitchFamily="18" charset="0"/>
              <a:cs typeface="Times New Roman" pitchFamily="18" charset="0"/>
            </a:endParaRPr>
          </a:p>
          <a:p>
            <a:pPr marL="0" indent="0" algn="ctr">
              <a:buNone/>
            </a:pPr>
            <a:r>
              <a:rPr lang="en-US" sz="1600" b="1" i="1" dirty="0" err="1" smtClean="0">
                <a:latin typeface="Times New Roman" pitchFamily="18" charset="0"/>
                <a:cs typeface="Times New Roman" pitchFamily="18" charset="0"/>
              </a:rPr>
              <a:t>Bình</a:t>
            </a:r>
            <a:r>
              <a:rPr lang="en-US" sz="1600" b="1" i="1" dirty="0" smtClean="0">
                <a:latin typeface="Times New Roman" pitchFamily="18" charset="0"/>
                <a:cs typeface="Times New Roman" pitchFamily="18" charset="0"/>
              </a:rPr>
              <a:t> </a:t>
            </a:r>
            <a:r>
              <a:rPr lang="en-US" sz="1600" b="1" i="1" dirty="0" err="1">
                <a:latin typeface="Times New Roman" pitchFamily="18" charset="0"/>
                <a:cs typeface="Times New Roman" pitchFamily="18" charset="0"/>
              </a:rPr>
              <a:t>P</a:t>
            </a:r>
            <a:r>
              <a:rPr lang="en-US" sz="1600" b="1" i="1" dirty="0" err="1" smtClean="0">
                <a:latin typeface="Times New Roman" pitchFamily="18" charset="0"/>
                <a:cs typeface="Times New Roman" pitchFamily="18" charset="0"/>
              </a:rPr>
              <a:t>hước</a:t>
            </a:r>
            <a:r>
              <a:rPr lang="en-US" sz="1600" b="1" i="1" dirty="0" smtClean="0">
                <a:latin typeface="Times New Roman" pitchFamily="18" charset="0"/>
                <a:cs typeface="Times New Roman" pitchFamily="18" charset="0"/>
              </a:rPr>
              <a:t>, </a:t>
            </a:r>
            <a:r>
              <a:rPr lang="en-US" sz="1600" b="1" i="1" dirty="0" err="1" smtClean="0">
                <a:latin typeface="Times New Roman" pitchFamily="18" charset="0"/>
                <a:cs typeface="Times New Roman" pitchFamily="18" charset="0"/>
              </a:rPr>
              <a:t>tháng</a:t>
            </a:r>
            <a:r>
              <a:rPr lang="en-US" sz="1600" b="1" i="1" dirty="0" smtClean="0">
                <a:latin typeface="Times New Roman" pitchFamily="18" charset="0"/>
                <a:cs typeface="Times New Roman" pitchFamily="18" charset="0"/>
              </a:rPr>
              <a:t> 11/2024</a:t>
            </a:r>
            <a:endParaRPr lang="en-US" sz="1600" b="1" i="1" dirty="0">
              <a:latin typeface="Times New Roman" pitchFamily="18" charset="0"/>
              <a:cs typeface="Times New Roman" pitchFamily="18" charset="0"/>
            </a:endParaRPr>
          </a:p>
        </p:txBody>
      </p:sp>
      <p:sp>
        <p:nvSpPr>
          <p:cNvPr id="2" name="Horizontal Scroll 1"/>
          <p:cNvSpPr/>
          <p:nvPr/>
        </p:nvSpPr>
        <p:spPr>
          <a:xfrm>
            <a:off x="3733800" y="4648200"/>
            <a:ext cx="4572000" cy="990600"/>
          </a:xfrm>
          <a:prstGeom prst="horizontalScroll">
            <a:avLst/>
          </a:prstGeom>
          <a:solidFill>
            <a:srgbClr val="4CE6EA"/>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smtClean="0">
              <a:solidFill>
                <a:schemeClr val="tx1"/>
              </a:solidFill>
              <a:latin typeface="Times New Roman" pitchFamily="18" charset="0"/>
              <a:cs typeface="Times New Roman" pitchFamily="18" charset="0"/>
            </a:endParaRPr>
          </a:p>
          <a:p>
            <a:pPr algn="ctr"/>
            <a:r>
              <a:rPr lang="en-US" b="1" dirty="0" err="1" smtClean="0">
                <a:solidFill>
                  <a:schemeClr val="tx1"/>
                </a:solidFill>
                <a:latin typeface="Times New Roman" pitchFamily="18" charset="0"/>
                <a:cs typeface="Times New Roman" pitchFamily="18" charset="0"/>
              </a:rPr>
              <a:t>BÁO</a:t>
            </a:r>
            <a:r>
              <a:rPr lang="en-US" b="1" dirty="0" smtClean="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CÁO</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VIÊN</a:t>
            </a:r>
            <a:r>
              <a:rPr lang="en-US" sz="1200" b="1" dirty="0">
                <a:solidFill>
                  <a:schemeClr val="tx1"/>
                </a:solidFill>
                <a:latin typeface="Times New Roman" pitchFamily="18" charset="0"/>
                <a:cs typeface="Times New Roman" pitchFamily="18" charset="0"/>
              </a:rPr>
              <a:t>: </a:t>
            </a:r>
            <a:r>
              <a:rPr lang="en-US" b="1" i="1" dirty="0">
                <a:solidFill>
                  <a:srgbClr val="FF0000"/>
                </a:solidFill>
                <a:latin typeface="Times New Roman" pitchFamily="18" charset="0"/>
                <a:cs typeface="Times New Roman" pitchFamily="18" charset="0"/>
              </a:rPr>
              <a:t>DS. </a:t>
            </a:r>
            <a:r>
              <a:rPr lang="en-US" b="1" i="1" dirty="0" err="1">
                <a:solidFill>
                  <a:srgbClr val="FF0000"/>
                </a:solidFill>
                <a:latin typeface="Times New Roman" pitchFamily="18" charset="0"/>
                <a:cs typeface="Times New Roman" pitchFamily="18" charset="0"/>
              </a:rPr>
              <a:t>PHẠM</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THỊ</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NGỌC</a:t>
            </a:r>
            <a:endParaRPr lang="en-US" b="1" i="1" dirty="0">
              <a:solidFill>
                <a:srgbClr val="FF0000"/>
              </a:solidFill>
              <a:latin typeface="Times New Roman" pitchFamily="18" charset="0"/>
              <a:cs typeface="Times New Roman" pitchFamily="18" charset="0"/>
            </a:endParaRPr>
          </a:p>
          <a:p>
            <a:pPr algn="ctr"/>
            <a:endParaRPr lang="en-US" sz="1200" b="1" i="1" dirty="0">
              <a:latin typeface="Times New Roman" pitchFamily="18" charset="0"/>
              <a:cs typeface="Times New Roman" pitchFamily="18" charset="0"/>
            </a:endParaRPr>
          </a:p>
          <a:p>
            <a:pPr algn="ctr"/>
            <a:endParaRPr lang="en-US" dirty="0"/>
          </a:p>
        </p:txBody>
      </p:sp>
      <p:sp>
        <p:nvSpPr>
          <p:cNvPr id="3" name="Slide Number Placeholder 2"/>
          <p:cNvSpPr>
            <a:spLocks noGrp="1"/>
          </p:cNvSpPr>
          <p:nvPr>
            <p:ph type="sldNum" sz="quarter" idx="15"/>
          </p:nvPr>
        </p:nvSpPr>
        <p:spPr/>
        <p:txBody>
          <a:bodyPr/>
          <a:lstStyle/>
          <a:p>
            <a:fld id="{26427BC4-097F-4F72-9A28-9B837B468211}" type="slidenum">
              <a:rPr lang="en-US" smtClean="0"/>
              <a:t>1</a:t>
            </a:fld>
            <a:endParaRPr lang="en-US"/>
          </a:p>
        </p:txBody>
      </p:sp>
      <p:cxnSp>
        <p:nvCxnSpPr>
          <p:cNvPr id="6" name="Straight Connector 5"/>
          <p:cNvCxnSpPr/>
          <p:nvPr/>
        </p:nvCxnSpPr>
        <p:spPr>
          <a:xfrm>
            <a:off x="152400" y="4002088"/>
            <a:ext cx="8610600"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8734986"/>
      </p:ext>
    </p:extLst>
  </p:cSld>
  <p:clrMapOvr>
    <a:masterClrMapping/>
  </p:clrMapOvr>
  <p:transition spd="slow">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26427BC4-097F-4F72-9A28-9B837B468211}" type="slidenum">
              <a:rPr lang="en-US" smtClean="0"/>
              <a:t>10</a:t>
            </a:fld>
            <a:endParaRPr lang="en-US"/>
          </a:p>
        </p:txBody>
      </p:sp>
      <p:sp>
        <p:nvSpPr>
          <p:cNvPr id="5" name="Content Placeholder 2"/>
          <p:cNvSpPr>
            <a:spLocks noGrp="1"/>
          </p:cNvSpPr>
          <p:nvPr>
            <p:ph sz="quarter" idx="1"/>
          </p:nvPr>
        </p:nvSpPr>
        <p:spPr>
          <a:xfrm>
            <a:off x="838200" y="533400"/>
            <a:ext cx="7239000" cy="5940425"/>
          </a:xfrm>
        </p:spPr>
        <p:txBody>
          <a:bodyPr>
            <a:normAutofit/>
          </a:bodyPr>
          <a:lstStyle/>
          <a:p>
            <a:pPr algn="just"/>
            <a:r>
              <a:rPr lang="en-US" dirty="0" err="1" smtClean="0">
                <a:solidFill>
                  <a:srgbClr val="FF0000"/>
                </a:solidFill>
              </a:rPr>
              <a:t>Thời</a:t>
            </a:r>
            <a:r>
              <a:rPr lang="en-US" dirty="0" smtClean="0">
                <a:solidFill>
                  <a:srgbClr val="FF0000"/>
                </a:solidFill>
              </a:rPr>
              <a:t> </a:t>
            </a:r>
            <a:r>
              <a:rPr lang="en-US" dirty="0" err="1" smtClean="0">
                <a:solidFill>
                  <a:srgbClr val="FF0000"/>
                </a:solidFill>
              </a:rPr>
              <a:t>gian</a:t>
            </a:r>
            <a:r>
              <a:rPr lang="en-US" dirty="0" smtClean="0">
                <a:solidFill>
                  <a:srgbClr val="FF0000"/>
                </a:solidFill>
              </a:rPr>
              <a:t> </a:t>
            </a:r>
            <a:r>
              <a:rPr lang="en-US" dirty="0" err="1" smtClean="0">
                <a:solidFill>
                  <a:srgbClr val="FF0000"/>
                </a:solidFill>
              </a:rPr>
              <a:t>kê</a:t>
            </a:r>
            <a:r>
              <a:rPr lang="en-US" dirty="0" smtClean="0">
                <a:solidFill>
                  <a:srgbClr val="FF0000"/>
                </a:solidFill>
              </a:rPr>
              <a:t> </a:t>
            </a:r>
            <a:r>
              <a:rPr lang="en-US" dirty="0" err="1" smtClean="0">
                <a:solidFill>
                  <a:srgbClr val="FF0000"/>
                </a:solidFill>
              </a:rPr>
              <a:t>đơn</a:t>
            </a:r>
            <a:r>
              <a:rPr lang="en-US" dirty="0" smtClean="0">
                <a:solidFill>
                  <a:srgbClr val="FF0000"/>
                </a:solidFill>
              </a:rPr>
              <a:t>:</a:t>
            </a:r>
          </a:p>
          <a:p>
            <a:pPr algn="just">
              <a:buClr>
                <a:srgbClr val="FF0000"/>
              </a:buClr>
              <a:buFont typeface="Wingdings" pitchFamily="2" charset="2"/>
              <a:buChar char="v"/>
            </a:pPr>
            <a:r>
              <a:rPr lang="en-US" b="1" dirty="0" err="1" smtClean="0">
                <a:solidFill>
                  <a:srgbClr val="00B050"/>
                </a:solidFill>
              </a:rPr>
              <a:t>Kê</a:t>
            </a:r>
            <a:r>
              <a:rPr lang="en-US" b="1" dirty="0" smtClean="0">
                <a:solidFill>
                  <a:srgbClr val="00B050"/>
                </a:solidFill>
              </a:rPr>
              <a:t> </a:t>
            </a:r>
            <a:r>
              <a:rPr lang="en-US" b="1" dirty="0" err="1" smtClean="0">
                <a:solidFill>
                  <a:srgbClr val="00B050"/>
                </a:solidFill>
              </a:rPr>
              <a:t>đơn</a:t>
            </a:r>
            <a:r>
              <a:rPr lang="en-US" b="1" dirty="0" smtClean="0">
                <a:solidFill>
                  <a:srgbClr val="00B050"/>
                </a:solidFill>
              </a:rPr>
              <a:t> </a:t>
            </a:r>
            <a:r>
              <a:rPr lang="en-US" b="1" dirty="0" err="1" smtClean="0">
                <a:solidFill>
                  <a:srgbClr val="00B050"/>
                </a:solidFill>
              </a:rPr>
              <a:t>thuốc</a:t>
            </a:r>
            <a:r>
              <a:rPr lang="en-US" b="1" dirty="0" smtClean="0">
                <a:solidFill>
                  <a:srgbClr val="00B050"/>
                </a:solidFill>
              </a:rPr>
              <a:t> </a:t>
            </a:r>
            <a:r>
              <a:rPr lang="en-US" b="1" dirty="0" err="1" smtClean="0">
                <a:solidFill>
                  <a:srgbClr val="00B050"/>
                </a:solidFill>
              </a:rPr>
              <a:t>gây</a:t>
            </a:r>
            <a:r>
              <a:rPr lang="en-US" b="1" dirty="0" smtClean="0">
                <a:solidFill>
                  <a:srgbClr val="00B050"/>
                </a:solidFill>
              </a:rPr>
              <a:t> </a:t>
            </a:r>
            <a:r>
              <a:rPr lang="en-US" b="1" dirty="0" err="1" smtClean="0">
                <a:solidFill>
                  <a:srgbClr val="00B050"/>
                </a:solidFill>
              </a:rPr>
              <a:t>nghiện</a:t>
            </a:r>
            <a:r>
              <a:rPr lang="en-US" b="1" dirty="0" smtClean="0">
                <a:solidFill>
                  <a:srgbClr val="00B050"/>
                </a:solidFill>
              </a:rPr>
              <a:t>:</a:t>
            </a:r>
          </a:p>
          <a:p>
            <a:pPr algn="just">
              <a:buClr>
                <a:srgbClr val="FF0000"/>
              </a:buClr>
              <a:buFont typeface="Wingdings" pitchFamily="2" charset="2"/>
              <a:buChar char="ü"/>
            </a:pPr>
            <a:r>
              <a:rPr lang="en-US" u="sng" dirty="0" err="1" smtClean="0"/>
              <a:t>Đối</a:t>
            </a:r>
            <a:r>
              <a:rPr lang="en-US" u="sng" dirty="0" smtClean="0"/>
              <a:t> </a:t>
            </a:r>
            <a:r>
              <a:rPr lang="en-US" u="sng" dirty="0" err="1" smtClean="0"/>
              <a:t>với</a:t>
            </a:r>
            <a:r>
              <a:rPr lang="en-US" u="sng" dirty="0" smtClean="0"/>
              <a:t> </a:t>
            </a:r>
            <a:r>
              <a:rPr lang="en-US" u="sng" dirty="0" err="1" smtClean="0"/>
              <a:t>bệnh</a:t>
            </a:r>
            <a:r>
              <a:rPr lang="en-US" u="sng" dirty="0" smtClean="0"/>
              <a:t> </a:t>
            </a:r>
            <a:r>
              <a:rPr lang="en-US" u="sng" dirty="0" err="1"/>
              <a:t>cấp</a:t>
            </a:r>
            <a:r>
              <a:rPr lang="en-US" u="sng" dirty="0"/>
              <a:t> </a:t>
            </a:r>
            <a:r>
              <a:rPr lang="en-US" u="sng" dirty="0" err="1" smtClean="0"/>
              <a:t>tính</a:t>
            </a:r>
            <a:r>
              <a:rPr lang="en-US" dirty="0" smtClean="0"/>
              <a:t>: </a:t>
            </a:r>
            <a:r>
              <a:rPr lang="en-US" dirty="0" err="1" smtClean="0"/>
              <a:t>Số</a:t>
            </a:r>
            <a:r>
              <a:rPr lang="en-US" dirty="0" smtClean="0"/>
              <a:t> </a:t>
            </a:r>
            <a:r>
              <a:rPr lang="en-US" dirty="0" err="1" smtClean="0"/>
              <a:t>lượng</a:t>
            </a:r>
            <a:r>
              <a:rPr lang="en-US" dirty="0" smtClean="0"/>
              <a:t> </a:t>
            </a:r>
            <a:r>
              <a:rPr lang="en-US" dirty="0" err="1"/>
              <a:t>thuốc</a:t>
            </a:r>
            <a:r>
              <a:rPr lang="en-US" dirty="0"/>
              <a:t> </a:t>
            </a:r>
            <a:r>
              <a:rPr lang="en-US" dirty="0" err="1"/>
              <a:t>sử</a:t>
            </a:r>
            <a:r>
              <a:rPr lang="en-US" dirty="0"/>
              <a:t> </a:t>
            </a:r>
            <a:r>
              <a:rPr lang="en-US" dirty="0" err="1"/>
              <a:t>dụng</a:t>
            </a:r>
            <a:r>
              <a:rPr lang="en-US" dirty="0"/>
              <a:t> </a:t>
            </a:r>
            <a:r>
              <a:rPr lang="en-US" dirty="0" err="1"/>
              <a:t>không</a:t>
            </a:r>
            <a:r>
              <a:rPr lang="en-US" dirty="0"/>
              <a:t> </a:t>
            </a:r>
            <a:r>
              <a:rPr lang="en-US" dirty="0" err="1"/>
              <a:t>vượt</a:t>
            </a:r>
            <a:r>
              <a:rPr lang="en-US" dirty="0"/>
              <a:t> </a:t>
            </a:r>
            <a:r>
              <a:rPr lang="en-US" dirty="0" err="1"/>
              <a:t>quá</a:t>
            </a:r>
            <a:r>
              <a:rPr lang="en-US" dirty="0"/>
              <a:t> </a:t>
            </a:r>
            <a:r>
              <a:rPr lang="en-US" dirty="0" smtClean="0"/>
              <a:t>07 </a:t>
            </a:r>
            <a:r>
              <a:rPr lang="en-US" dirty="0"/>
              <a:t>(</a:t>
            </a:r>
            <a:r>
              <a:rPr lang="en-US" dirty="0" err="1"/>
              <a:t>bảy</a:t>
            </a:r>
            <a:r>
              <a:rPr lang="en-US" dirty="0"/>
              <a:t>) </a:t>
            </a:r>
            <a:r>
              <a:rPr lang="en-US" dirty="0" err="1" smtClean="0"/>
              <a:t>ngày</a:t>
            </a:r>
            <a:r>
              <a:rPr lang="en-US" dirty="0" smtClean="0"/>
              <a:t>.</a:t>
            </a:r>
          </a:p>
          <a:p>
            <a:pPr algn="just">
              <a:buClr>
                <a:srgbClr val="FF0000"/>
              </a:buClr>
              <a:buFont typeface="Wingdings" pitchFamily="2" charset="2"/>
              <a:buChar char="ü"/>
            </a:pPr>
            <a:r>
              <a:rPr lang="en-US" dirty="0" err="1" smtClean="0"/>
              <a:t>Kê</a:t>
            </a:r>
            <a:r>
              <a:rPr lang="en-US" dirty="0" smtClean="0"/>
              <a:t> </a:t>
            </a:r>
            <a:r>
              <a:rPr lang="en-US" dirty="0" err="1"/>
              <a:t>đơn</a:t>
            </a:r>
            <a:r>
              <a:rPr lang="en-US" dirty="0"/>
              <a:t> </a:t>
            </a:r>
            <a:r>
              <a:rPr lang="en-US" dirty="0" err="1"/>
              <a:t>thuốc</a:t>
            </a:r>
            <a:r>
              <a:rPr lang="en-US" dirty="0"/>
              <a:t> </a:t>
            </a:r>
            <a:r>
              <a:rPr lang="en-US" dirty="0" err="1"/>
              <a:t>gây</a:t>
            </a:r>
            <a:r>
              <a:rPr lang="en-US" dirty="0"/>
              <a:t> </a:t>
            </a:r>
            <a:r>
              <a:rPr lang="en-US" dirty="0" err="1"/>
              <a:t>nghiện</a:t>
            </a:r>
            <a:r>
              <a:rPr lang="en-US" dirty="0"/>
              <a:t> </a:t>
            </a:r>
            <a:r>
              <a:rPr lang="en-US" dirty="0" err="1"/>
              <a:t>để</a:t>
            </a:r>
            <a:r>
              <a:rPr lang="en-US" dirty="0"/>
              <a:t> </a:t>
            </a:r>
            <a:r>
              <a:rPr lang="en-US" dirty="0" err="1"/>
              <a:t>giảm</a:t>
            </a:r>
            <a:r>
              <a:rPr lang="en-US" dirty="0"/>
              <a:t> </a:t>
            </a:r>
            <a:r>
              <a:rPr lang="en-US" dirty="0" err="1"/>
              <a:t>đau</a:t>
            </a:r>
            <a:r>
              <a:rPr lang="en-US" dirty="0"/>
              <a:t> </a:t>
            </a:r>
            <a:r>
              <a:rPr lang="en-US" dirty="0" err="1"/>
              <a:t>cho</a:t>
            </a:r>
            <a:r>
              <a:rPr lang="en-US" dirty="0"/>
              <a:t> </a:t>
            </a:r>
            <a:r>
              <a:rPr lang="en-US" dirty="0" err="1"/>
              <a:t>người</a:t>
            </a:r>
            <a:r>
              <a:rPr lang="en-US" dirty="0"/>
              <a:t> </a:t>
            </a:r>
            <a:r>
              <a:rPr lang="en-US" dirty="0" err="1"/>
              <a:t>bệnh</a:t>
            </a:r>
            <a:r>
              <a:rPr lang="en-US" dirty="0"/>
              <a:t> </a:t>
            </a:r>
            <a:r>
              <a:rPr lang="en-US" dirty="0" err="1"/>
              <a:t>ung</a:t>
            </a:r>
            <a:r>
              <a:rPr lang="en-US" dirty="0"/>
              <a:t> </a:t>
            </a:r>
            <a:r>
              <a:rPr lang="en-US" dirty="0" err="1"/>
              <a:t>thư</a:t>
            </a:r>
            <a:r>
              <a:rPr lang="en-US" dirty="0"/>
              <a:t> </a:t>
            </a:r>
            <a:r>
              <a:rPr lang="en-US" dirty="0" err="1"/>
              <a:t>hoặc</a:t>
            </a:r>
            <a:r>
              <a:rPr lang="en-US" dirty="0"/>
              <a:t> </a:t>
            </a:r>
            <a:r>
              <a:rPr lang="en-US" dirty="0" err="1"/>
              <a:t>người</a:t>
            </a:r>
            <a:r>
              <a:rPr lang="en-US" dirty="0"/>
              <a:t> </a:t>
            </a:r>
            <a:r>
              <a:rPr lang="en-US" dirty="0" err="1"/>
              <a:t>bệnh</a:t>
            </a:r>
            <a:r>
              <a:rPr lang="en-US" dirty="0"/>
              <a:t> </a:t>
            </a:r>
            <a:r>
              <a:rPr lang="en-US" dirty="0" smtClean="0"/>
              <a:t>AIDS: </a:t>
            </a:r>
            <a:r>
              <a:rPr lang="en-US" dirty="0" err="1"/>
              <a:t>Mỗi</a:t>
            </a:r>
            <a:r>
              <a:rPr lang="en-US" dirty="0"/>
              <a:t> </a:t>
            </a:r>
            <a:r>
              <a:rPr lang="en-US" dirty="0" err="1"/>
              <a:t>lần</a:t>
            </a:r>
            <a:r>
              <a:rPr lang="en-US" dirty="0"/>
              <a:t> </a:t>
            </a:r>
            <a:r>
              <a:rPr lang="en-US" dirty="0" err="1"/>
              <a:t>kê</a:t>
            </a:r>
            <a:r>
              <a:rPr lang="en-US" dirty="0"/>
              <a:t> </a:t>
            </a:r>
            <a:r>
              <a:rPr lang="en-US" dirty="0" err="1"/>
              <a:t>đơn</a:t>
            </a:r>
            <a:r>
              <a:rPr lang="en-US" dirty="0"/>
              <a:t> </a:t>
            </a:r>
            <a:r>
              <a:rPr lang="en-US" dirty="0" err="1"/>
              <a:t>thuốc</a:t>
            </a:r>
            <a:r>
              <a:rPr lang="en-US" dirty="0"/>
              <a:t> </a:t>
            </a:r>
            <a:r>
              <a:rPr lang="en-US" dirty="0" err="1"/>
              <a:t>tối</a:t>
            </a:r>
            <a:r>
              <a:rPr lang="en-US" dirty="0"/>
              <a:t> </a:t>
            </a:r>
            <a:r>
              <a:rPr lang="en-US" dirty="0" err="1"/>
              <a:t>đa</a:t>
            </a:r>
            <a:r>
              <a:rPr lang="en-US" dirty="0"/>
              <a:t> 30 (</a:t>
            </a:r>
            <a:r>
              <a:rPr lang="en-US" dirty="0" err="1"/>
              <a:t>ba</a:t>
            </a:r>
            <a:r>
              <a:rPr lang="en-US" dirty="0"/>
              <a:t> </a:t>
            </a:r>
            <a:r>
              <a:rPr lang="en-US" dirty="0" err="1"/>
              <a:t>mươi</a:t>
            </a:r>
            <a:r>
              <a:rPr lang="en-US" dirty="0"/>
              <a:t>) </a:t>
            </a:r>
            <a:r>
              <a:rPr lang="en-US" dirty="0" err="1"/>
              <a:t>ngày</a:t>
            </a:r>
            <a:r>
              <a:rPr lang="en-US" dirty="0"/>
              <a:t>, </a:t>
            </a:r>
            <a:r>
              <a:rPr lang="en-US" dirty="0" err="1"/>
              <a:t>phải</a:t>
            </a:r>
            <a:r>
              <a:rPr lang="en-US" dirty="0"/>
              <a:t> </a:t>
            </a:r>
            <a:r>
              <a:rPr lang="en-US" dirty="0" err="1"/>
              <a:t>ghi</a:t>
            </a:r>
            <a:r>
              <a:rPr lang="en-US" dirty="0"/>
              <a:t> </a:t>
            </a:r>
            <a:r>
              <a:rPr lang="en-US" dirty="0" err="1"/>
              <a:t>đồng</a:t>
            </a:r>
            <a:r>
              <a:rPr lang="en-US" dirty="0"/>
              <a:t> </a:t>
            </a:r>
            <a:r>
              <a:rPr lang="en-US" dirty="0" err="1"/>
              <a:t>thời</a:t>
            </a:r>
            <a:r>
              <a:rPr lang="en-US" dirty="0"/>
              <a:t> 03 </a:t>
            </a:r>
            <a:r>
              <a:rPr lang="en-US" dirty="0" err="1"/>
              <a:t>đơn</a:t>
            </a:r>
            <a:r>
              <a:rPr lang="en-US" dirty="0"/>
              <a:t> </a:t>
            </a:r>
            <a:r>
              <a:rPr lang="en-US" dirty="0" err="1"/>
              <a:t>cho</a:t>
            </a:r>
            <a:r>
              <a:rPr lang="en-US" dirty="0"/>
              <a:t> 03 </a:t>
            </a:r>
            <a:r>
              <a:rPr lang="en-US" dirty="0" err="1"/>
              <a:t>đợt</a:t>
            </a:r>
            <a:r>
              <a:rPr lang="en-US" dirty="0"/>
              <a:t> </a:t>
            </a:r>
            <a:r>
              <a:rPr lang="en-US" dirty="0" err="1"/>
              <a:t>điều</a:t>
            </a:r>
            <a:r>
              <a:rPr lang="en-US" dirty="0"/>
              <a:t> </a:t>
            </a:r>
            <a:r>
              <a:rPr lang="en-US" dirty="0" err="1"/>
              <a:t>trị</a:t>
            </a:r>
            <a:r>
              <a:rPr lang="en-US" dirty="0"/>
              <a:t> </a:t>
            </a:r>
            <a:r>
              <a:rPr lang="en-US" dirty="0" err="1"/>
              <a:t>liên</a:t>
            </a:r>
            <a:r>
              <a:rPr lang="en-US" dirty="0"/>
              <a:t> </a:t>
            </a:r>
            <a:r>
              <a:rPr lang="en-US" dirty="0" err="1"/>
              <a:t>tiếp</a:t>
            </a:r>
            <a:r>
              <a:rPr lang="en-US" dirty="0"/>
              <a:t>, </a:t>
            </a:r>
            <a:r>
              <a:rPr lang="en-US" dirty="0" err="1"/>
              <a:t>mỗi</a:t>
            </a:r>
            <a:r>
              <a:rPr lang="en-US" dirty="0"/>
              <a:t> </a:t>
            </a:r>
            <a:r>
              <a:rPr lang="en-US" dirty="0" err="1"/>
              <a:t>đơn</a:t>
            </a:r>
            <a:r>
              <a:rPr lang="en-US" dirty="0"/>
              <a:t> </a:t>
            </a:r>
            <a:r>
              <a:rPr lang="en-US" dirty="0" err="1"/>
              <a:t>không</a:t>
            </a:r>
            <a:r>
              <a:rPr lang="en-US" dirty="0"/>
              <a:t> </a:t>
            </a:r>
            <a:r>
              <a:rPr lang="en-US" dirty="0" err="1"/>
              <a:t>vượt</a:t>
            </a:r>
            <a:r>
              <a:rPr lang="en-US" dirty="0"/>
              <a:t> </a:t>
            </a:r>
            <a:r>
              <a:rPr lang="en-US" dirty="0" err="1"/>
              <a:t>quá</a:t>
            </a:r>
            <a:r>
              <a:rPr lang="en-US" dirty="0"/>
              <a:t> 10 (</a:t>
            </a:r>
            <a:r>
              <a:rPr lang="en-US" dirty="0" err="1"/>
              <a:t>mười</a:t>
            </a:r>
            <a:r>
              <a:rPr lang="en-US" dirty="0"/>
              <a:t>) </a:t>
            </a:r>
            <a:r>
              <a:rPr lang="en-US" dirty="0" err="1"/>
              <a:t>ngày</a:t>
            </a:r>
            <a:r>
              <a:rPr lang="en-US" dirty="0"/>
              <a:t> (</a:t>
            </a:r>
            <a:r>
              <a:rPr lang="en-US" dirty="0" err="1"/>
              <a:t>ghi</a:t>
            </a:r>
            <a:r>
              <a:rPr lang="en-US" dirty="0"/>
              <a:t> </a:t>
            </a:r>
            <a:r>
              <a:rPr lang="en-US" dirty="0" err="1"/>
              <a:t>rõ</a:t>
            </a:r>
            <a:r>
              <a:rPr lang="en-US" dirty="0"/>
              <a:t> </a:t>
            </a:r>
            <a:r>
              <a:rPr lang="en-US" dirty="0" err="1"/>
              <a:t>ngày</a:t>
            </a:r>
            <a:r>
              <a:rPr lang="en-US" dirty="0"/>
              <a:t> </a:t>
            </a:r>
            <a:r>
              <a:rPr lang="en-US" dirty="0" err="1"/>
              <a:t>bắt</a:t>
            </a:r>
            <a:r>
              <a:rPr lang="en-US" dirty="0"/>
              <a:t> </a:t>
            </a:r>
            <a:r>
              <a:rPr lang="en-US" dirty="0" err="1"/>
              <a:t>đầu</a:t>
            </a:r>
            <a:r>
              <a:rPr lang="en-US" dirty="0"/>
              <a:t> </a:t>
            </a:r>
            <a:r>
              <a:rPr lang="en-US" dirty="0" err="1"/>
              <a:t>và</a:t>
            </a:r>
            <a:r>
              <a:rPr lang="en-US" dirty="0"/>
              <a:t> </a:t>
            </a:r>
            <a:r>
              <a:rPr lang="en-US" dirty="0" err="1"/>
              <a:t>kết</a:t>
            </a:r>
            <a:r>
              <a:rPr lang="en-US" dirty="0"/>
              <a:t> </a:t>
            </a:r>
            <a:r>
              <a:rPr lang="en-US" dirty="0" err="1"/>
              <a:t>thúc</a:t>
            </a:r>
            <a:r>
              <a:rPr lang="en-US" dirty="0"/>
              <a:t> </a:t>
            </a:r>
            <a:r>
              <a:rPr lang="en-US" dirty="0" err="1"/>
              <a:t>của</a:t>
            </a:r>
            <a:r>
              <a:rPr lang="en-US" dirty="0"/>
              <a:t> </a:t>
            </a:r>
            <a:r>
              <a:rPr lang="en-US" dirty="0" err="1"/>
              <a:t>đợt</a:t>
            </a:r>
            <a:r>
              <a:rPr lang="en-US" dirty="0"/>
              <a:t> </a:t>
            </a:r>
            <a:r>
              <a:rPr lang="en-US" dirty="0" err="1"/>
              <a:t>điều</a:t>
            </a:r>
            <a:r>
              <a:rPr lang="en-US" dirty="0"/>
              <a:t> </a:t>
            </a:r>
            <a:r>
              <a:rPr lang="en-US" dirty="0" err="1"/>
              <a:t>trị</a:t>
            </a:r>
            <a:r>
              <a:rPr lang="en-US" dirty="0" smtClean="0"/>
              <a:t>).</a:t>
            </a:r>
          </a:p>
          <a:p>
            <a:pPr algn="just">
              <a:buClr>
                <a:srgbClr val="FF0000"/>
              </a:buClr>
              <a:buFont typeface="Wingdings" pitchFamily="2" charset="2"/>
              <a:buChar char="v"/>
            </a:pPr>
            <a:r>
              <a:rPr lang="en-US" b="1" dirty="0" err="1" smtClean="0">
                <a:solidFill>
                  <a:srgbClr val="00B050"/>
                </a:solidFill>
              </a:rPr>
              <a:t>Kê</a:t>
            </a:r>
            <a:r>
              <a:rPr lang="en-US" b="1" dirty="0" smtClean="0">
                <a:solidFill>
                  <a:srgbClr val="00B050"/>
                </a:solidFill>
              </a:rPr>
              <a:t> </a:t>
            </a:r>
            <a:r>
              <a:rPr lang="en-US" b="1" dirty="0" err="1" smtClean="0">
                <a:solidFill>
                  <a:srgbClr val="00B050"/>
                </a:solidFill>
              </a:rPr>
              <a:t>đơn</a:t>
            </a:r>
            <a:r>
              <a:rPr lang="en-US" b="1" dirty="0" smtClean="0">
                <a:solidFill>
                  <a:srgbClr val="00B050"/>
                </a:solidFill>
              </a:rPr>
              <a:t> </a:t>
            </a:r>
            <a:r>
              <a:rPr lang="en-US" b="1" dirty="0" err="1" smtClean="0">
                <a:solidFill>
                  <a:srgbClr val="00B050"/>
                </a:solidFill>
              </a:rPr>
              <a:t>thuốc</a:t>
            </a:r>
            <a:r>
              <a:rPr lang="en-US" b="1" dirty="0" smtClean="0">
                <a:solidFill>
                  <a:srgbClr val="00B050"/>
                </a:solidFill>
              </a:rPr>
              <a:t> </a:t>
            </a:r>
            <a:r>
              <a:rPr lang="en-US" b="1" dirty="0" err="1">
                <a:solidFill>
                  <a:srgbClr val="00B050"/>
                </a:solidFill>
              </a:rPr>
              <a:t>hướng</a:t>
            </a:r>
            <a:r>
              <a:rPr lang="en-US" b="1" dirty="0">
                <a:solidFill>
                  <a:srgbClr val="00B050"/>
                </a:solidFill>
              </a:rPr>
              <a:t> </a:t>
            </a:r>
            <a:r>
              <a:rPr lang="en-US" b="1" dirty="0" err="1">
                <a:solidFill>
                  <a:srgbClr val="00B050"/>
                </a:solidFill>
              </a:rPr>
              <a:t>thần</a:t>
            </a:r>
            <a:r>
              <a:rPr lang="en-US" b="1" dirty="0">
                <a:solidFill>
                  <a:srgbClr val="00B050"/>
                </a:solidFill>
              </a:rPr>
              <a:t>, </a:t>
            </a:r>
            <a:r>
              <a:rPr lang="en-US" b="1" dirty="0" err="1">
                <a:solidFill>
                  <a:srgbClr val="00B050"/>
                </a:solidFill>
              </a:rPr>
              <a:t>thuốc</a:t>
            </a:r>
            <a:r>
              <a:rPr lang="en-US" b="1" dirty="0">
                <a:solidFill>
                  <a:srgbClr val="00B050"/>
                </a:solidFill>
              </a:rPr>
              <a:t> </a:t>
            </a:r>
            <a:r>
              <a:rPr lang="en-US" b="1" dirty="0" err="1">
                <a:solidFill>
                  <a:srgbClr val="00B050"/>
                </a:solidFill>
              </a:rPr>
              <a:t>tiền</a:t>
            </a:r>
            <a:r>
              <a:rPr lang="en-US" b="1" dirty="0">
                <a:solidFill>
                  <a:srgbClr val="00B050"/>
                </a:solidFill>
              </a:rPr>
              <a:t> </a:t>
            </a:r>
            <a:r>
              <a:rPr lang="en-US" b="1" dirty="0" err="1" smtClean="0">
                <a:solidFill>
                  <a:srgbClr val="00B050"/>
                </a:solidFill>
              </a:rPr>
              <a:t>chất</a:t>
            </a:r>
            <a:r>
              <a:rPr lang="en-US" b="1" dirty="0" smtClean="0">
                <a:solidFill>
                  <a:srgbClr val="00B050"/>
                </a:solidFill>
              </a:rPr>
              <a:t>:</a:t>
            </a:r>
            <a:endParaRPr lang="en-US" b="1" dirty="0">
              <a:solidFill>
                <a:srgbClr val="00B050"/>
              </a:solidFill>
            </a:endParaRPr>
          </a:p>
          <a:p>
            <a:pPr algn="just">
              <a:buClr>
                <a:srgbClr val="FF0000"/>
              </a:buClr>
              <a:buFont typeface="Wingdings" pitchFamily="2" charset="2"/>
              <a:buChar char="ü"/>
            </a:pPr>
            <a:r>
              <a:rPr lang="en-US" u="sng" dirty="0" err="1"/>
              <a:t>Đối</a:t>
            </a:r>
            <a:r>
              <a:rPr lang="en-US" u="sng" dirty="0"/>
              <a:t> </a:t>
            </a:r>
            <a:r>
              <a:rPr lang="en-US" u="sng" dirty="0" err="1"/>
              <a:t>với</a:t>
            </a:r>
            <a:r>
              <a:rPr lang="en-US" u="sng" dirty="0"/>
              <a:t> </a:t>
            </a:r>
            <a:r>
              <a:rPr lang="en-US" u="sng" dirty="0" err="1"/>
              <a:t>bệnh</a:t>
            </a:r>
            <a:r>
              <a:rPr lang="en-US" u="sng" dirty="0"/>
              <a:t> </a:t>
            </a:r>
            <a:r>
              <a:rPr lang="en-US" u="sng" dirty="0" err="1"/>
              <a:t>cấp</a:t>
            </a:r>
            <a:r>
              <a:rPr lang="en-US" u="sng" dirty="0"/>
              <a:t> </a:t>
            </a:r>
            <a:r>
              <a:rPr lang="en-US" u="sng" dirty="0" err="1"/>
              <a:t>tính</a:t>
            </a:r>
            <a:r>
              <a:rPr lang="en-US" dirty="0"/>
              <a:t>: </a:t>
            </a:r>
            <a:r>
              <a:rPr lang="en-US" dirty="0" err="1"/>
              <a:t>Kê</a:t>
            </a:r>
            <a:r>
              <a:rPr lang="en-US" dirty="0"/>
              <a:t> </a:t>
            </a:r>
            <a:r>
              <a:rPr lang="en-US" dirty="0" err="1"/>
              <a:t>đơn</a:t>
            </a:r>
            <a:r>
              <a:rPr lang="en-US" dirty="0"/>
              <a:t> </a:t>
            </a:r>
            <a:r>
              <a:rPr lang="en-US" dirty="0" err="1"/>
              <a:t>với</a:t>
            </a:r>
            <a:r>
              <a:rPr lang="en-US" dirty="0"/>
              <a:t> </a:t>
            </a:r>
            <a:r>
              <a:rPr lang="en-US" dirty="0" err="1"/>
              <a:t>số</a:t>
            </a:r>
            <a:r>
              <a:rPr lang="en-US" dirty="0"/>
              <a:t> </a:t>
            </a:r>
            <a:r>
              <a:rPr lang="en-US" dirty="0" err="1"/>
              <a:t>lượng</a:t>
            </a:r>
            <a:r>
              <a:rPr lang="en-US" dirty="0"/>
              <a:t> </a:t>
            </a:r>
            <a:r>
              <a:rPr lang="en-US" dirty="0" err="1"/>
              <a:t>thuốc</a:t>
            </a:r>
            <a:r>
              <a:rPr lang="en-US" dirty="0"/>
              <a:t> </a:t>
            </a:r>
            <a:r>
              <a:rPr lang="en-US" dirty="0" err="1"/>
              <a:t>sử</a:t>
            </a:r>
            <a:r>
              <a:rPr lang="en-US" dirty="0"/>
              <a:t> </a:t>
            </a:r>
            <a:r>
              <a:rPr lang="en-US" dirty="0" err="1"/>
              <a:t>dụng</a:t>
            </a:r>
            <a:r>
              <a:rPr lang="en-US" dirty="0"/>
              <a:t> </a:t>
            </a:r>
            <a:r>
              <a:rPr lang="en-US" dirty="0" err="1"/>
              <a:t>không</a:t>
            </a:r>
            <a:r>
              <a:rPr lang="en-US" dirty="0"/>
              <a:t> </a:t>
            </a:r>
            <a:r>
              <a:rPr lang="en-US" dirty="0" err="1"/>
              <a:t>vượt</a:t>
            </a:r>
            <a:r>
              <a:rPr lang="en-US" dirty="0"/>
              <a:t> </a:t>
            </a:r>
            <a:r>
              <a:rPr lang="en-US" dirty="0" err="1"/>
              <a:t>quá</a:t>
            </a:r>
            <a:r>
              <a:rPr lang="en-US" dirty="0"/>
              <a:t> 10 (</a:t>
            </a:r>
            <a:r>
              <a:rPr lang="en-US" dirty="0" err="1"/>
              <a:t>mười</a:t>
            </a:r>
            <a:r>
              <a:rPr lang="en-US" dirty="0"/>
              <a:t>) </a:t>
            </a:r>
            <a:r>
              <a:rPr lang="en-US" dirty="0" err="1" smtClean="0"/>
              <a:t>ngày</a:t>
            </a:r>
            <a:endParaRPr lang="en-US" dirty="0" smtClean="0"/>
          </a:p>
          <a:p>
            <a:pPr algn="just">
              <a:buClr>
                <a:srgbClr val="FF0000"/>
              </a:buClr>
              <a:buFont typeface="Wingdings" pitchFamily="2" charset="2"/>
              <a:buChar char="ü"/>
            </a:pPr>
            <a:r>
              <a:rPr lang="en-US" dirty="0" err="1" smtClean="0"/>
              <a:t>Đối</a:t>
            </a:r>
            <a:r>
              <a:rPr lang="en-US" dirty="0" smtClean="0"/>
              <a:t> </a:t>
            </a:r>
            <a:r>
              <a:rPr lang="en-US" dirty="0" err="1" smtClean="0"/>
              <a:t>với</a:t>
            </a:r>
            <a:r>
              <a:rPr lang="en-US" dirty="0" smtClean="0"/>
              <a:t> </a:t>
            </a:r>
            <a:r>
              <a:rPr lang="en-US" dirty="0" err="1" smtClean="0"/>
              <a:t>bệnh</a:t>
            </a:r>
            <a:r>
              <a:rPr lang="en-US" dirty="0" smtClean="0"/>
              <a:t> </a:t>
            </a:r>
            <a:r>
              <a:rPr lang="en-US" dirty="0" err="1"/>
              <a:t>mạn</a:t>
            </a:r>
            <a:r>
              <a:rPr lang="en-US" dirty="0"/>
              <a:t> </a:t>
            </a:r>
            <a:r>
              <a:rPr lang="en-US" dirty="0" err="1" smtClean="0"/>
              <a:t>tính</a:t>
            </a:r>
            <a:r>
              <a:rPr lang="en-US" dirty="0"/>
              <a:t>:</a:t>
            </a:r>
          </a:p>
        </p:txBody>
      </p:sp>
    </p:spTree>
    <p:extLst>
      <p:ext uri="{BB962C8B-B14F-4D97-AF65-F5344CB8AC3E}">
        <p14:creationId xmlns:p14="http://schemas.microsoft.com/office/powerpoint/2010/main" val="27059009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26427BC4-097F-4F72-9A28-9B837B468211}" type="slidenum">
              <a:rPr lang="en-US" smtClean="0"/>
              <a:t>11</a:t>
            </a:fld>
            <a:endParaRPr lang="en-US"/>
          </a:p>
        </p:txBody>
      </p:sp>
      <p:sp>
        <p:nvSpPr>
          <p:cNvPr id="5" name="Content Placeholder 2"/>
          <p:cNvSpPr>
            <a:spLocks noGrp="1"/>
          </p:cNvSpPr>
          <p:nvPr>
            <p:ph sz="quarter" idx="1"/>
          </p:nvPr>
        </p:nvSpPr>
        <p:spPr>
          <a:xfrm>
            <a:off x="609600" y="762000"/>
            <a:ext cx="7543800" cy="5711825"/>
          </a:xfrm>
        </p:spPr>
        <p:txBody>
          <a:bodyPr/>
          <a:lstStyle/>
          <a:p>
            <a:pPr marL="0" indent="0" algn="just">
              <a:buNone/>
            </a:pPr>
            <a:r>
              <a:rPr lang="en-US" dirty="0" smtClean="0"/>
              <a:t>    </a:t>
            </a:r>
            <a:r>
              <a:rPr lang="en-US" dirty="0" err="1" smtClean="0"/>
              <a:t>Kê</a:t>
            </a:r>
            <a:r>
              <a:rPr lang="en-US" dirty="0" smtClean="0"/>
              <a:t> </a:t>
            </a:r>
            <a:r>
              <a:rPr lang="en-US" dirty="0" err="1"/>
              <a:t>đơn</a:t>
            </a:r>
            <a:r>
              <a:rPr lang="en-US" dirty="0"/>
              <a:t> </a:t>
            </a:r>
            <a:r>
              <a:rPr lang="en-US" dirty="0" err="1"/>
              <a:t>thuốc</a:t>
            </a:r>
            <a:r>
              <a:rPr lang="en-US" dirty="0"/>
              <a:t> </a:t>
            </a:r>
            <a:r>
              <a:rPr lang="en-US" dirty="0" err="1"/>
              <a:t>theo</a:t>
            </a:r>
            <a:r>
              <a:rPr lang="en-US" dirty="0"/>
              <a:t> </a:t>
            </a:r>
            <a:r>
              <a:rPr lang="en-US" dirty="0" err="1"/>
              <a:t>hướng</a:t>
            </a:r>
            <a:r>
              <a:rPr lang="en-US" dirty="0"/>
              <a:t> </a:t>
            </a:r>
            <a:r>
              <a:rPr lang="en-US" dirty="0" err="1"/>
              <a:t>dẫn</a:t>
            </a:r>
            <a:r>
              <a:rPr lang="en-US" dirty="0"/>
              <a:t> </a:t>
            </a:r>
            <a:r>
              <a:rPr lang="en-US" dirty="0" err="1"/>
              <a:t>chẩn</a:t>
            </a:r>
            <a:r>
              <a:rPr lang="en-US" dirty="0"/>
              <a:t> </a:t>
            </a:r>
            <a:r>
              <a:rPr lang="en-US" dirty="0" err="1"/>
              <a:t>đoán</a:t>
            </a:r>
            <a:r>
              <a:rPr lang="en-US" dirty="0"/>
              <a:t> </a:t>
            </a:r>
            <a:r>
              <a:rPr lang="en-US" dirty="0" err="1"/>
              <a:t>và</a:t>
            </a:r>
            <a:r>
              <a:rPr lang="en-US" dirty="0"/>
              <a:t> </a:t>
            </a:r>
            <a:r>
              <a:rPr lang="en-US" dirty="0" err="1"/>
              <a:t>điều</a:t>
            </a:r>
            <a:r>
              <a:rPr lang="en-US" dirty="0"/>
              <a:t> </a:t>
            </a:r>
            <a:r>
              <a:rPr lang="en-US" dirty="0" err="1"/>
              <a:t>trị</a:t>
            </a:r>
            <a:r>
              <a:rPr lang="en-US" dirty="0"/>
              <a:t> </a:t>
            </a:r>
            <a:r>
              <a:rPr lang="en-US" dirty="0" err="1"/>
              <a:t>của</a:t>
            </a:r>
            <a:r>
              <a:rPr lang="en-US" dirty="0"/>
              <a:t> </a:t>
            </a:r>
            <a:r>
              <a:rPr lang="en-US" dirty="0" err="1"/>
              <a:t>Bộ</a:t>
            </a:r>
            <a:r>
              <a:rPr lang="en-US" dirty="0"/>
              <a:t> Y </a:t>
            </a:r>
            <a:r>
              <a:rPr lang="en-US" dirty="0" err="1"/>
              <a:t>tế</a:t>
            </a:r>
            <a:r>
              <a:rPr lang="en-US" dirty="0"/>
              <a:t> </a:t>
            </a:r>
            <a:r>
              <a:rPr lang="en-US" dirty="0" err="1"/>
              <a:t>hoặc</a:t>
            </a:r>
            <a:r>
              <a:rPr lang="en-US" dirty="0"/>
              <a:t> </a:t>
            </a:r>
            <a:r>
              <a:rPr lang="en-US" dirty="0" err="1"/>
              <a:t>kê</a:t>
            </a:r>
            <a:r>
              <a:rPr lang="en-US" dirty="0"/>
              <a:t> </a:t>
            </a:r>
            <a:r>
              <a:rPr lang="en-US" dirty="0" err="1"/>
              <a:t>đơn</a:t>
            </a:r>
            <a:r>
              <a:rPr lang="en-US" dirty="0"/>
              <a:t> </a:t>
            </a:r>
            <a:r>
              <a:rPr lang="en-US" dirty="0" err="1"/>
              <a:t>với</a:t>
            </a:r>
            <a:r>
              <a:rPr lang="en-US" dirty="0"/>
              <a:t> </a:t>
            </a:r>
            <a:r>
              <a:rPr lang="en-US" dirty="0" err="1"/>
              <a:t>số</a:t>
            </a:r>
            <a:r>
              <a:rPr lang="en-US" dirty="0"/>
              <a:t> </a:t>
            </a:r>
            <a:r>
              <a:rPr lang="en-US" dirty="0" err="1"/>
              <a:t>lượng</a:t>
            </a:r>
            <a:r>
              <a:rPr lang="en-US" dirty="0"/>
              <a:t> </a:t>
            </a:r>
            <a:r>
              <a:rPr lang="en-US" dirty="0" err="1"/>
              <a:t>thuốc</a:t>
            </a:r>
            <a:r>
              <a:rPr lang="en-US" dirty="0"/>
              <a:t> </a:t>
            </a:r>
            <a:r>
              <a:rPr lang="en-US" dirty="0" err="1"/>
              <a:t>sử</a:t>
            </a:r>
            <a:r>
              <a:rPr lang="en-US" dirty="0"/>
              <a:t> </a:t>
            </a:r>
            <a:r>
              <a:rPr lang="en-US" dirty="0" err="1"/>
              <a:t>dụng</a:t>
            </a:r>
            <a:r>
              <a:rPr lang="en-US" dirty="0"/>
              <a:t> </a:t>
            </a:r>
            <a:r>
              <a:rPr lang="en-US" dirty="0" err="1"/>
              <a:t>tối</a:t>
            </a:r>
            <a:r>
              <a:rPr lang="en-US" dirty="0"/>
              <a:t> </a:t>
            </a:r>
            <a:r>
              <a:rPr lang="en-US" dirty="0" err="1"/>
              <a:t>đa</a:t>
            </a:r>
            <a:r>
              <a:rPr lang="en-US" dirty="0"/>
              <a:t> 30 (</a:t>
            </a:r>
            <a:r>
              <a:rPr lang="en-US" dirty="0" err="1"/>
              <a:t>ba</a:t>
            </a:r>
            <a:r>
              <a:rPr lang="en-US" dirty="0"/>
              <a:t> </a:t>
            </a:r>
            <a:r>
              <a:rPr lang="en-US" dirty="0" err="1"/>
              <a:t>mươi</a:t>
            </a:r>
            <a:r>
              <a:rPr lang="en-US" dirty="0"/>
              <a:t>) </a:t>
            </a:r>
            <a:r>
              <a:rPr lang="en-US" dirty="0" err="1" smtClean="0"/>
              <a:t>ngày</a:t>
            </a:r>
            <a:endParaRPr lang="en-US" dirty="0" smtClean="0"/>
          </a:p>
          <a:p>
            <a:pPr algn="just">
              <a:buClr>
                <a:srgbClr val="FF0000"/>
              </a:buClr>
              <a:buFont typeface="Wingdings" pitchFamily="2" charset="2"/>
              <a:buChar char="ü"/>
            </a:pPr>
            <a:r>
              <a:rPr lang="en-US" dirty="0" err="1">
                <a:solidFill>
                  <a:srgbClr val="00B050"/>
                </a:solidFill>
              </a:rPr>
              <a:t>Đối</a:t>
            </a:r>
            <a:r>
              <a:rPr lang="en-US" dirty="0">
                <a:solidFill>
                  <a:srgbClr val="00B050"/>
                </a:solidFill>
              </a:rPr>
              <a:t> </a:t>
            </a:r>
            <a:r>
              <a:rPr lang="en-US" dirty="0" err="1">
                <a:solidFill>
                  <a:srgbClr val="00B050"/>
                </a:solidFill>
              </a:rPr>
              <a:t>với</a:t>
            </a:r>
            <a:r>
              <a:rPr lang="en-US" dirty="0">
                <a:solidFill>
                  <a:srgbClr val="00B050"/>
                </a:solidFill>
              </a:rPr>
              <a:t> </a:t>
            </a:r>
            <a:r>
              <a:rPr lang="en-US" dirty="0" err="1">
                <a:solidFill>
                  <a:srgbClr val="00B050"/>
                </a:solidFill>
              </a:rPr>
              <a:t>người</a:t>
            </a:r>
            <a:r>
              <a:rPr lang="en-US" dirty="0">
                <a:solidFill>
                  <a:srgbClr val="00B050"/>
                </a:solidFill>
              </a:rPr>
              <a:t> </a:t>
            </a:r>
            <a:r>
              <a:rPr lang="en-US" dirty="0" err="1">
                <a:solidFill>
                  <a:srgbClr val="00B050"/>
                </a:solidFill>
              </a:rPr>
              <a:t>bệnh</a:t>
            </a:r>
            <a:r>
              <a:rPr lang="en-US" dirty="0">
                <a:solidFill>
                  <a:srgbClr val="00B050"/>
                </a:solidFill>
              </a:rPr>
              <a:t> </a:t>
            </a:r>
            <a:r>
              <a:rPr lang="en-US" dirty="0" err="1" smtClean="0">
                <a:solidFill>
                  <a:srgbClr val="00B050"/>
                </a:solidFill>
              </a:rPr>
              <a:t>tâm</a:t>
            </a:r>
            <a:r>
              <a:rPr lang="en-US" dirty="0" smtClean="0">
                <a:solidFill>
                  <a:srgbClr val="00B050"/>
                </a:solidFill>
              </a:rPr>
              <a:t> </a:t>
            </a:r>
            <a:r>
              <a:rPr lang="en-US" dirty="0" err="1">
                <a:solidFill>
                  <a:srgbClr val="00B050"/>
                </a:solidFill>
              </a:rPr>
              <a:t>thần</a:t>
            </a:r>
            <a:r>
              <a:rPr lang="en-US" dirty="0">
                <a:solidFill>
                  <a:srgbClr val="00B050"/>
                </a:solidFill>
              </a:rPr>
              <a:t>, </a:t>
            </a:r>
            <a:r>
              <a:rPr lang="en-US" dirty="0" err="1">
                <a:solidFill>
                  <a:srgbClr val="00B050"/>
                </a:solidFill>
              </a:rPr>
              <a:t>động</a:t>
            </a:r>
            <a:r>
              <a:rPr lang="en-US" dirty="0">
                <a:solidFill>
                  <a:srgbClr val="00B050"/>
                </a:solidFill>
              </a:rPr>
              <a:t> </a:t>
            </a:r>
            <a:r>
              <a:rPr lang="en-US" dirty="0" err="1" smtClean="0">
                <a:solidFill>
                  <a:srgbClr val="00B050"/>
                </a:solidFill>
              </a:rPr>
              <a:t>kinh</a:t>
            </a:r>
            <a:r>
              <a:rPr lang="en-US" dirty="0" smtClean="0">
                <a:solidFill>
                  <a:srgbClr val="00B050"/>
                </a:solidFill>
              </a:rPr>
              <a:t>: </a:t>
            </a:r>
            <a:r>
              <a:rPr lang="en-US" dirty="0" err="1"/>
              <a:t>Kê</a:t>
            </a:r>
            <a:r>
              <a:rPr lang="en-US" dirty="0"/>
              <a:t> </a:t>
            </a:r>
            <a:r>
              <a:rPr lang="en-US" dirty="0" err="1"/>
              <a:t>đơn</a:t>
            </a:r>
            <a:r>
              <a:rPr lang="en-US" dirty="0"/>
              <a:t> </a:t>
            </a:r>
            <a:r>
              <a:rPr lang="en-US" dirty="0" err="1"/>
              <a:t>thuốc</a:t>
            </a:r>
            <a:r>
              <a:rPr lang="en-US" dirty="0"/>
              <a:t> </a:t>
            </a:r>
            <a:r>
              <a:rPr lang="en-US" dirty="0" err="1"/>
              <a:t>theo</a:t>
            </a:r>
            <a:r>
              <a:rPr lang="en-US" dirty="0"/>
              <a:t> </a:t>
            </a:r>
            <a:r>
              <a:rPr lang="en-US" dirty="0" err="1"/>
              <a:t>hướng</a:t>
            </a:r>
            <a:r>
              <a:rPr lang="en-US" dirty="0"/>
              <a:t> </a:t>
            </a:r>
            <a:r>
              <a:rPr lang="en-US" dirty="0" err="1"/>
              <a:t>dẫn</a:t>
            </a:r>
            <a:r>
              <a:rPr lang="en-US" dirty="0"/>
              <a:t> </a:t>
            </a:r>
            <a:r>
              <a:rPr lang="en-US" dirty="0" err="1"/>
              <a:t>chẩn</a:t>
            </a:r>
            <a:r>
              <a:rPr lang="en-US" dirty="0"/>
              <a:t> </a:t>
            </a:r>
            <a:r>
              <a:rPr lang="en-US" dirty="0" err="1"/>
              <a:t>đoán</a:t>
            </a:r>
            <a:r>
              <a:rPr lang="en-US" dirty="0"/>
              <a:t> </a:t>
            </a:r>
            <a:r>
              <a:rPr lang="en-US" dirty="0" err="1"/>
              <a:t>và</a:t>
            </a:r>
            <a:r>
              <a:rPr lang="en-US" dirty="0"/>
              <a:t> </a:t>
            </a:r>
            <a:r>
              <a:rPr lang="en-US" dirty="0" err="1"/>
              <a:t>điều</a:t>
            </a:r>
            <a:r>
              <a:rPr lang="en-US" dirty="0"/>
              <a:t> </a:t>
            </a:r>
            <a:r>
              <a:rPr lang="en-US" dirty="0" err="1"/>
              <a:t>trị</a:t>
            </a:r>
            <a:r>
              <a:rPr lang="en-US" dirty="0"/>
              <a:t> </a:t>
            </a:r>
            <a:r>
              <a:rPr lang="en-US" dirty="0" err="1"/>
              <a:t>của</a:t>
            </a:r>
            <a:r>
              <a:rPr lang="en-US" dirty="0"/>
              <a:t> </a:t>
            </a:r>
            <a:r>
              <a:rPr lang="en-US" dirty="0" err="1"/>
              <a:t>chuyên</a:t>
            </a:r>
            <a:r>
              <a:rPr lang="en-US" dirty="0"/>
              <a:t> </a:t>
            </a:r>
            <a:r>
              <a:rPr lang="en-US" dirty="0" err="1"/>
              <a:t>khoa</a:t>
            </a:r>
            <a:r>
              <a:rPr lang="en-US" dirty="0"/>
              <a:t>;</a:t>
            </a:r>
          </a:p>
          <a:p>
            <a:pPr marL="0" indent="0" algn="just">
              <a:buClr>
                <a:srgbClr val="FF0000"/>
              </a:buClr>
              <a:buNone/>
            </a:pPr>
            <a:endParaRPr lang="en-US" dirty="0">
              <a:solidFill>
                <a:srgbClr val="00B050"/>
              </a:solidFill>
            </a:endParaRPr>
          </a:p>
        </p:txBody>
      </p:sp>
    </p:spTree>
    <p:extLst>
      <p:ext uri="{BB962C8B-B14F-4D97-AF65-F5344CB8AC3E}">
        <p14:creationId xmlns:p14="http://schemas.microsoft.com/office/powerpoint/2010/main" val="5948533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685800"/>
            <a:ext cx="7620000" cy="5569458"/>
          </a:xfrm>
        </p:spPr>
        <p:txBody>
          <a:bodyPr>
            <a:noAutofit/>
          </a:bodyPr>
          <a:lstStyle/>
          <a:p>
            <a:pPr>
              <a:lnSpc>
                <a:spcPct val="150000"/>
              </a:lnSpc>
              <a:buFont typeface="Wingdings" panose="05000000000000000000" pitchFamily="2" charset="2"/>
              <a:buChar char="v"/>
            </a:pPr>
            <a:r>
              <a:rPr lang="en-US" b="1" dirty="0" err="1" smtClean="0">
                <a:solidFill>
                  <a:srgbClr val="00B050"/>
                </a:solidFill>
                <a:latin typeface="Times New Roman" panose="02020603050405020304" pitchFamily="18" charset="0"/>
                <a:cs typeface="Times New Roman" panose="02020603050405020304" pitchFamily="18" charset="0"/>
              </a:rPr>
              <a:t>Các</a:t>
            </a:r>
            <a:r>
              <a:rPr lang="en-US" b="1" dirty="0" smtClean="0">
                <a:solidFill>
                  <a:srgbClr val="00B050"/>
                </a:solidFill>
                <a:latin typeface="Times New Roman" panose="02020603050405020304" pitchFamily="18" charset="0"/>
                <a:cs typeface="Times New Roman" panose="02020603050405020304" pitchFamily="18" charset="0"/>
              </a:rPr>
              <a:t> </a:t>
            </a:r>
            <a:r>
              <a:rPr lang="en-US" b="1" dirty="0" err="1" smtClean="0">
                <a:solidFill>
                  <a:srgbClr val="00B050"/>
                </a:solidFill>
                <a:latin typeface="Times New Roman" panose="02020603050405020304" pitchFamily="18" charset="0"/>
                <a:cs typeface="Times New Roman" panose="02020603050405020304" pitchFamily="18" charset="0"/>
              </a:rPr>
              <a:t>thuốc</a:t>
            </a:r>
            <a:r>
              <a:rPr lang="en-US" b="1" dirty="0" smtClean="0">
                <a:solidFill>
                  <a:srgbClr val="00B050"/>
                </a:solidFill>
                <a:latin typeface="Times New Roman" panose="02020603050405020304" pitchFamily="18" charset="0"/>
                <a:cs typeface="Times New Roman" panose="02020603050405020304" pitchFamily="18" charset="0"/>
              </a:rPr>
              <a:t> </a:t>
            </a:r>
            <a:r>
              <a:rPr lang="en-US" b="1" dirty="0" err="1" smtClean="0">
                <a:solidFill>
                  <a:srgbClr val="00B050"/>
                </a:solidFill>
                <a:latin typeface="Times New Roman" panose="02020603050405020304" pitchFamily="18" charset="0"/>
                <a:cs typeface="Times New Roman" panose="02020603050405020304" pitchFamily="18" charset="0"/>
              </a:rPr>
              <a:t>Gây</a:t>
            </a:r>
            <a:r>
              <a:rPr lang="en-US" b="1" dirty="0" smtClean="0">
                <a:solidFill>
                  <a:srgbClr val="00B050"/>
                </a:solidFill>
                <a:latin typeface="Times New Roman" panose="02020603050405020304" pitchFamily="18" charset="0"/>
                <a:cs typeface="Times New Roman" panose="02020603050405020304" pitchFamily="18" charset="0"/>
              </a:rPr>
              <a:t> </a:t>
            </a:r>
            <a:r>
              <a:rPr lang="en-US" b="1" dirty="0" err="1" smtClean="0">
                <a:solidFill>
                  <a:srgbClr val="00B050"/>
                </a:solidFill>
                <a:latin typeface="Times New Roman" panose="02020603050405020304" pitchFamily="18" charset="0"/>
                <a:cs typeface="Times New Roman" panose="02020603050405020304" pitchFamily="18" charset="0"/>
              </a:rPr>
              <a:t>nghiện</a:t>
            </a:r>
            <a:r>
              <a:rPr lang="en-US" b="1" dirty="0" smtClean="0">
                <a:solidFill>
                  <a:srgbClr val="00B050"/>
                </a:solidFill>
                <a:latin typeface="Times New Roman" panose="02020603050405020304" pitchFamily="18" charset="0"/>
                <a:cs typeface="Times New Roman" panose="02020603050405020304" pitchFamily="18" charset="0"/>
              </a:rPr>
              <a:t> </a:t>
            </a:r>
            <a:r>
              <a:rPr lang="en-US" b="1" dirty="0" err="1" smtClean="0">
                <a:solidFill>
                  <a:srgbClr val="00B050"/>
                </a:solidFill>
                <a:latin typeface="Times New Roman" panose="02020603050405020304" pitchFamily="18" charset="0"/>
                <a:cs typeface="Times New Roman" panose="02020603050405020304" pitchFamily="18" charset="0"/>
              </a:rPr>
              <a:t>hiện</a:t>
            </a:r>
            <a:r>
              <a:rPr lang="en-US" b="1" dirty="0" smtClean="0">
                <a:solidFill>
                  <a:srgbClr val="00B050"/>
                </a:solidFill>
                <a:latin typeface="Times New Roman" panose="02020603050405020304" pitchFamily="18" charset="0"/>
                <a:cs typeface="Times New Roman" panose="02020603050405020304" pitchFamily="18" charset="0"/>
              </a:rPr>
              <a:t> </a:t>
            </a:r>
            <a:r>
              <a:rPr lang="en-US" b="1" dirty="0" err="1" smtClean="0">
                <a:solidFill>
                  <a:srgbClr val="00B050"/>
                </a:solidFill>
                <a:latin typeface="Times New Roman" panose="02020603050405020304" pitchFamily="18" charset="0"/>
                <a:cs typeface="Times New Roman" panose="02020603050405020304" pitchFamily="18" charset="0"/>
              </a:rPr>
              <a:t>có</a:t>
            </a:r>
            <a:r>
              <a:rPr lang="en-US" b="1" dirty="0" smtClean="0">
                <a:solidFill>
                  <a:srgbClr val="00B050"/>
                </a:solidFill>
                <a:latin typeface="Times New Roman" panose="02020603050405020304" pitchFamily="18" charset="0"/>
                <a:cs typeface="Times New Roman" panose="02020603050405020304" pitchFamily="18" charset="0"/>
              </a:rPr>
              <a:t> </a:t>
            </a:r>
            <a:r>
              <a:rPr lang="en-US" b="1" dirty="0" err="1" smtClean="0">
                <a:solidFill>
                  <a:srgbClr val="00B050"/>
                </a:solidFill>
                <a:latin typeface="Times New Roman" panose="02020603050405020304" pitchFamily="18" charset="0"/>
                <a:cs typeface="Times New Roman" panose="02020603050405020304" pitchFamily="18" charset="0"/>
              </a:rPr>
              <a:t>tại</a:t>
            </a:r>
            <a:r>
              <a:rPr lang="en-US" b="1" dirty="0" smtClean="0">
                <a:solidFill>
                  <a:srgbClr val="00B050"/>
                </a:solidFill>
                <a:latin typeface="Times New Roman" panose="02020603050405020304" pitchFamily="18" charset="0"/>
                <a:cs typeface="Times New Roman" panose="02020603050405020304" pitchFamily="18" charset="0"/>
              </a:rPr>
              <a:t> </a:t>
            </a:r>
            <a:r>
              <a:rPr lang="en-US" b="1" dirty="0" err="1" smtClean="0">
                <a:solidFill>
                  <a:srgbClr val="00B050"/>
                </a:solidFill>
                <a:latin typeface="Times New Roman" panose="02020603050405020304" pitchFamily="18" charset="0"/>
                <a:cs typeface="Times New Roman" panose="02020603050405020304" pitchFamily="18" charset="0"/>
              </a:rPr>
              <a:t>bệnh</a:t>
            </a:r>
            <a:r>
              <a:rPr lang="en-US" b="1" dirty="0" smtClean="0">
                <a:solidFill>
                  <a:srgbClr val="00B050"/>
                </a:solidFill>
                <a:latin typeface="Times New Roman" panose="02020603050405020304" pitchFamily="18" charset="0"/>
                <a:cs typeface="Times New Roman" panose="02020603050405020304" pitchFamily="18" charset="0"/>
              </a:rPr>
              <a:t> </a:t>
            </a:r>
            <a:r>
              <a:rPr lang="en-US" b="1" dirty="0" err="1" smtClean="0">
                <a:solidFill>
                  <a:srgbClr val="00B050"/>
                </a:solidFill>
                <a:latin typeface="Times New Roman" panose="02020603050405020304" pitchFamily="18" charset="0"/>
                <a:cs typeface="Times New Roman" panose="02020603050405020304" pitchFamily="18" charset="0"/>
              </a:rPr>
              <a:t>viện</a:t>
            </a:r>
            <a:r>
              <a:rPr lang="en-US" b="1" dirty="0" smtClean="0">
                <a:solidFill>
                  <a:srgbClr val="00B050"/>
                </a:solidFill>
                <a:latin typeface="Times New Roman" panose="02020603050405020304" pitchFamily="18" charset="0"/>
                <a:cs typeface="Times New Roman" panose="02020603050405020304" pitchFamily="18" charset="0"/>
              </a:rPr>
              <a:t>:</a:t>
            </a:r>
          </a:p>
          <a:p>
            <a:pPr marL="0" indent="0">
              <a:lnSpc>
                <a:spcPct val="150000"/>
              </a:lnSpc>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1/ </a:t>
            </a:r>
            <a:r>
              <a:rPr lang="en-US" dirty="0" err="1" smtClean="0">
                <a:latin typeface="Times New Roman" panose="02020603050405020304" pitchFamily="18" charset="0"/>
                <a:cs typeface="Times New Roman" panose="02020603050405020304" pitchFamily="18" charset="0"/>
              </a:rPr>
              <a:t>Morphin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sulphat10mg</a:t>
            </a:r>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1ml</a:t>
            </a:r>
            <a:endParaRPr lang="en-US" dirty="0" smtClean="0">
              <a:latin typeface="Times New Roman" panose="02020603050405020304" pitchFamily="18" charset="0"/>
              <a:cs typeface="Times New Roman" panose="02020603050405020304" pitchFamily="18" charset="0"/>
            </a:endParaRPr>
          </a:p>
          <a:p>
            <a:pPr marL="0" indent="0">
              <a:lnSpc>
                <a:spcPct val="150000"/>
              </a:lnSpc>
              <a:buNone/>
            </a:pPr>
            <a:r>
              <a:rPr lang="en-US" dirty="0" smtClean="0">
                <a:latin typeface="Times New Roman" panose="02020603050405020304" pitchFamily="18" charset="0"/>
                <a:cs typeface="Times New Roman" panose="02020603050405020304" pitchFamily="18" charset="0"/>
              </a:rPr>
              <a:t>   2/ </a:t>
            </a:r>
            <a:r>
              <a:rPr lang="en-US" dirty="0" err="1" smtClean="0">
                <a:latin typeface="Times New Roman" panose="02020603050405020304" pitchFamily="18" charset="0"/>
                <a:cs typeface="Times New Roman" panose="02020603050405020304" pitchFamily="18" charset="0"/>
              </a:rPr>
              <a:t>Morphin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HCL</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30mg</a:t>
            </a:r>
            <a:endParaRPr lang="en-US" dirty="0" smtClean="0">
              <a:latin typeface="Times New Roman" panose="02020603050405020304" pitchFamily="18" charset="0"/>
              <a:cs typeface="Times New Roman" panose="02020603050405020304" pitchFamily="18" charset="0"/>
            </a:endParaRPr>
          </a:p>
          <a:p>
            <a:pPr marL="0" indent="0">
              <a:lnSpc>
                <a:spcPct val="150000"/>
              </a:lnSpc>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3/ </a:t>
            </a:r>
            <a:r>
              <a:rPr lang="en-US" dirty="0">
                <a:latin typeface="Times New Roman" panose="02020603050405020304" pitchFamily="18" charset="0"/>
                <a:cs typeface="Times New Roman" panose="02020603050405020304" pitchFamily="18" charset="0"/>
              </a:rPr>
              <a:t>Fentanyl 0.1 </a:t>
            </a:r>
            <a:r>
              <a:rPr lang="en-US" dirty="0" smtClean="0">
                <a:latin typeface="Times New Roman" panose="02020603050405020304" pitchFamily="18" charset="0"/>
                <a:cs typeface="Times New Roman" panose="02020603050405020304" pitchFamily="18" charset="0"/>
              </a:rPr>
              <a:t>mg/</a:t>
            </a:r>
            <a:r>
              <a:rPr lang="en-US" dirty="0" err="1" smtClean="0">
                <a:latin typeface="Times New Roman" panose="02020603050405020304" pitchFamily="18" charset="0"/>
                <a:cs typeface="Times New Roman" panose="02020603050405020304" pitchFamily="18" charset="0"/>
              </a:rPr>
              <a:t>2ml</a:t>
            </a:r>
            <a:endParaRPr lang="en-US" dirty="0" smtClean="0">
              <a:latin typeface="Times New Roman" panose="02020603050405020304" pitchFamily="18" charset="0"/>
              <a:cs typeface="Times New Roman" panose="02020603050405020304" pitchFamily="18" charset="0"/>
            </a:endParaRPr>
          </a:p>
          <a:p>
            <a:pPr>
              <a:lnSpc>
                <a:spcPct val="150000"/>
              </a:lnSpc>
              <a:buFont typeface="Wingdings" pitchFamily="2" charset="2"/>
              <a:buChar char="v"/>
            </a:pPr>
            <a:r>
              <a:rPr lang="en-US" b="1" dirty="0" err="1" smtClean="0">
                <a:solidFill>
                  <a:srgbClr val="00B050"/>
                </a:solidFill>
                <a:latin typeface="Times New Roman" panose="02020603050405020304" pitchFamily="18" charset="0"/>
                <a:cs typeface="Times New Roman" panose="02020603050405020304" pitchFamily="18" charset="0"/>
              </a:rPr>
              <a:t>Các</a:t>
            </a:r>
            <a:r>
              <a:rPr lang="en-US" b="1" dirty="0" smtClean="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thuốc</a:t>
            </a:r>
            <a:r>
              <a:rPr lang="en-US" b="1" dirty="0">
                <a:solidFill>
                  <a:srgbClr val="00B050"/>
                </a:solidFill>
                <a:latin typeface="Times New Roman" panose="02020603050405020304" pitchFamily="18" charset="0"/>
                <a:cs typeface="Times New Roman" panose="02020603050405020304" pitchFamily="18" charset="0"/>
              </a:rPr>
              <a:t> </a:t>
            </a:r>
            <a:r>
              <a:rPr lang="en-US" b="1" dirty="0" err="1" smtClean="0">
                <a:solidFill>
                  <a:srgbClr val="00B050"/>
                </a:solidFill>
                <a:latin typeface="Times New Roman" panose="02020603050405020304" pitchFamily="18" charset="0"/>
                <a:cs typeface="Times New Roman" panose="02020603050405020304" pitchFamily="18" charset="0"/>
              </a:rPr>
              <a:t>Hướng</a:t>
            </a:r>
            <a:r>
              <a:rPr lang="en-US" b="1" dirty="0" smtClean="0">
                <a:solidFill>
                  <a:srgbClr val="00B050"/>
                </a:solidFill>
                <a:latin typeface="Times New Roman" panose="02020603050405020304" pitchFamily="18" charset="0"/>
                <a:cs typeface="Times New Roman" panose="02020603050405020304" pitchFamily="18" charset="0"/>
              </a:rPr>
              <a:t> </a:t>
            </a:r>
            <a:r>
              <a:rPr lang="en-US" b="1" dirty="0" err="1" smtClean="0">
                <a:solidFill>
                  <a:srgbClr val="00B050"/>
                </a:solidFill>
                <a:latin typeface="Times New Roman" panose="02020603050405020304" pitchFamily="18" charset="0"/>
                <a:cs typeface="Times New Roman" panose="02020603050405020304" pitchFamily="18" charset="0"/>
              </a:rPr>
              <a:t>thần</a:t>
            </a:r>
            <a:r>
              <a:rPr lang="en-US" b="1" dirty="0" smtClean="0">
                <a:solidFill>
                  <a:srgbClr val="00B050"/>
                </a:solidFill>
                <a:latin typeface="Times New Roman" panose="02020603050405020304" pitchFamily="18" charset="0"/>
                <a:cs typeface="Times New Roman" panose="02020603050405020304" pitchFamily="18" charset="0"/>
              </a:rPr>
              <a:t> </a:t>
            </a:r>
            <a:r>
              <a:rPr lang="en-US" b="1" dirty="0" err="1" smtClean="0">
                <a:solidFill>
                  <a:srgbClr val="00B050"/>
                </a:solidFill>
                <a:latin typeface="Times New Roman" panose="02020603050405020304" pitchFamily="18" charset="0"/>
                <a:cs typeface="Times New Roman" panose="02020603050405020304" pitchFamily="18" charset="0"/>
              </a:rPr>
              <a:t>hiện</a:t>
            </a:r>
            <a:r>
              <a:rPr lang="en-US" b="1" dirty="0" smtClean="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có</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tại</a:t>
            </a:r>
            <a:r>
              <a:rPr lang="en-US" b="1" dirty="0">
                <a:solidFill>
                  <a:srgbClr val="00B050"/>
                </a:solidFill>
                <a:latin typeface="Times New Roman" panose="02020603050405020304" pitchFamily="18" charset="0"/>
                <a:cs typeface="Times New Roman" panose="02020603050405020304" pitchFamily="18" charset="0"/>
              </a:rPr>
              <a:t> </a:t>
            </a:r>
            <a:r>
              <a:rPr lang="en-US" b="1" dirty="0" err="1">
                <a:solidFill>
                  <a:srgbClr val="00B050"/>
                </a:solidFill>
                <a:latin typeface="Times New Roman" panose="02020603050405020304" pitchFamily="18" charset="0"/>
                <a:cs typeface="Times New Roman" panose="02020603050405020304" pitchFamily="18" charset="0"/>
              </a:rPr>
              <a:t>bệnh</a:t>
            </a:r>
            <a:r>
              <a:rPr lang="en-US" b="1" dirty="0">
                <a:solidFill>
                  <a:srgbClr val="00B050"/>
                </a:solidFill>
                <a:latin typeface="Times New Roman" panose="02020603050405020304" pitchFamily="18" charset="0"/>
                <a:cs typeface="Times New Roman" panose="02020603050405020304" pitchFamily="18" charset="0"/>
              </a:rPr>
              <a:t> </a:t>
            </a:r>
            <a:r>
              <a:rPr lang="en-US" b="1" dirty="0" err="1" smtClean="0">
                <a:solidFill>
                  <a:srgbClr val="00B050"/>
                </a:solidFill>
                <a:latin typeface="Times New Roman" panose="02020603050405020304" pitchFamily="18" charset="0"/>
                <a:cs typeface="Times New Roman" panose="02020603050405020304" pitchFamily="18" charset="0"/>
              </a:rPr>
              <a:t>viện</a:t>
            </a:r>
            <a:r>
              <a:rPr lang="en-US" b="1" dirty="0" smtClean="0">
                <a:solidFill>
                  <a:srgbClr val="00B050"/>
                </a:solidFill>
                <a:latin typeface="Times New Roman" panose="02020603050405020304" pitchFamily="18" charset="0"/>
                <a:cs typeface="Times New Roman" panose="02020603050405020304" pitchFamily="18" charset="0"/>
              </a:rPr>
              <a:t>:</a:t>
            </a:r>
          </a:p>
          <a:p>
            <a:pPr marL="0" indent="0">
              <a:lnSpc>
                <a:spcPct val="150000"/>
              </a:lnSpc>
              <a:buNone/>
            </a:pPr>
            <a:r>
              <a:rPr lang="en-US" dirty="0" smtClean="0">
                <a:latin typeface="Times New Roman" panose="02020603050405020304" pitchFamily="18" charset="0"/>
                <a:cs typeface="Times New Roman" panose="02020603050405020304" pitchFamily="18" charset="0"/>
              </a:rPr>
              <a:t>   1/ Diazepam </a:t>
            </a:r>
            <a:r>
              <a:rPr lang="en-US" dirty="0" err="1" smtClean="0">
                <a:latin typeface="Times New Roman" panose="02020603050405020304" pitchFamily="18" charset="0"/>
                <a:cs typeface="Times New Roman" panose="02020603050405020304" pitchFamily="18" charset="0"/>
              </a:rPr>
              <a:t>10mg</a:t>
            </a:r>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2ml</a:t>
            </a:r>
            <a:endParaRPr lang="en-US" dirty="0" smtClean="0">
              <a:latin typeface="Times New Roman" panose="02020603050405020304" pitchFamily="18" charset="0"/>
              <a:cs typeface="Times New Roman" panose="02020603050405020304" pitchFamily="18" charset="0"/>
            </a:endParaRPr>
          </a:p>
          <a:p>
            <a:pPr marL="0" indent="0">
              <a:lnSpc>
                <a:spcPct val="150000"/>
              </a:lnSpc>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2/ Midazolam </a:t>
            </a:r>
            <a:r>
              <a:rPr lang="en-US" dirty="0" err="1" smtClean="0">
                <a:latin typeface="Times New Roman" panose="02020603050405020304" pitchFamily="18" charset="0"/>
                <a:cs typeface="Times New Roman" panose="02020603050405020304" pitchFamily="18" charset="0"/>
              </a:rPr>
              <a:t>5mg</a:t>
            </a:r>
            <a:r>
              <a:rPr lang="en-US" dirty="0" smtClean="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1</a:t>
            </a:r>
            <a:r>
              <a:rPr lang="en-US" dirty="0" err="1" smtClean="0">
                <a:latin typeface="Times New Roman" panose="02020603050405020304" pitchFamily="18" charset="0"/>
                <a:cs typeface="Times New Roman" panose="02020603050405020304" pitchFamily="18" charset="0"/>
              </a:rPr>
              <a:t>ml</a:t>
            </a:r>
            <a:endParaRPr lang="en-US" dirty="0" smtClean="0">
              <a:latin typeface="Times New Roman" panose="02020603050405020304" pitchFamily="18" charset="0"/>
              <a:cs typeface="Times New Roman" panose="02020603050405020304" pitchFamily="18" charset="0"/>
            </a:endParaRPr>
          </a:p>
          <a:p>
            <a:pPr marL="0" indent="0">
              <a:lnSpc>
                <a:spcPct val="150000"/>
              </a:lnSpc>
              <a:buNone/>
            </a:pPr>
            <a:r>
              <a:rPr lang="en-US" dirty="0" smtClean="0">
                <a:latin typeface="Times New Roman" panose="02020603050405020304" pitchFamily="18" charset="0"/>
                <a:cs typeface="Times New Roman" panose="02020603050405020304" pitchFamily="18" charset="0"/>
              </a:rPr>
              <a:t>   3/ Diazepam </a:t>
            </a:r>
            <a:r>
              <a:rPr lang="en-US" dirty="0" err="1" smtClean="0">
                <a:latin typeface="Times New Roman" panose="02020603050405020304" pitchFamily="18" charset="0"/>
                <a:cs typeface="Times New Roman" panose="02020603050405020304" pitchFamily="18" charset="0"/>
              </a:rPr>
              <a:t>5mg</a:t>
            </a:r>
            <a:endParaRPr lang="en-US" dirty="0" smtClean="0">
              <a:latin typeface="Times New Roman" panose="02020603050405020304" pitchFamily="18" charset="0"/>
              <a:cs typeface="Times New Roman" panose="02020603050405020304" pitchFamily="18" charset="0"/>
            </a:endParaRPr>
          </a:p>
          <a:p>
            <a:pPr marL="0" indent="0">
              <a:lnSpc>
                <a:spcPct val="150000"/>
              </a:lnSpc>
              <a:buNone/>
            </a:pPr>
            <a:r>
              <a:rPr lang="en-US" dirty="0" smtClean="0">
                <a:latin typeface="Times New Roman" panose="02020603050405020304" pitchFamily="18" charset="0"/>
                <a:cs typeface="Times New Roman" panose="02020603050405020304" pitchFamily="18" charset="0"/>
              </a:rPr>
              <a:t>   4/ Phenobarbital </a:t>
            </a:r>
            <a:r>
              <a:rPr lang="en-US" dirty="0" err="1" smtClean="0">
                <a:latin typeface="Times New Roman" panose="02020603050405020304" pitchFamily="18" charset="0"/>
                <a:cs typeface="Times New Roman" panose="02020603050405020304" pitchFamily="18" charset="0"/>
              </a:rPr>
              <a:t>100mg</a:t>
            </a:r>
            <a:endParaRPr lang="en-US"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5"/>
          </p:nvPr>
        </p:nvSpPr>
        <p:spPr/>
        <p:txBody>
          <a:bodyPr/>
          <a:lstStyle/>
          <a:p>
            <a:fld id="{26427BC4-097F-4F72-9A28-9B837B468211}" type="slidenum">
              <a:rPr lang="en-US" smtClean="0"/>
              <a:t>12</a:t>
            </a:fld>
            <a:endParaRPr lang="en-US"/>
          </a:p>
        </p:txBody>
      </p:sp>
    </p:spTree>
    <p:extLst>
      <p:ext uri="{BB962C8B-B14F-4D97-AF65-F5344CB8AC3E}">
        <p14:creationId xmlns:p14="http://schemas.microsoft.com/office/powerpoint/2010/main" val="41089531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5800" y="381000"/>
            <a:ext cx="7239000" cy="6092952"/>
          </a:xfrm>
        </p:spPr>
        <p:txBody>
          <a:bodyPr>
            <a:normAutofit fontScale="92500" lnSpcReduction="10000"/>
          </a:bodyPr>
          <a:lstStyle/>
          <a:p>
            <a:pPr marL="0" indent="0">
              <a:buNone/>
            </a:pPr>
            <a:r>
              <a:rPr lang="en-US" sz="3500" b="1" dirty="0">
                <a:solidFill>
                  <a:srgbClr val="FF0000"/>
                </a:solidFill>
                <a:latin typeface="Times New Roman" pitchFamily="18" charset="0"/>
                <a:cs typeface="Times New Roman" pitchFamily="18" charset="0"/>
              </a:rPr>
              <a:t>II/ QUY ĐỊNH VỀ QUẢN LÝ </a:t>
            </a:r>
            <a:r>
              <a:rPr lang="en-US" sz="3500" b="1" dirty="0" smtClean="0">
                <a:solidFill>
                  <a:srgbClr val="FF0000"/>
                </a:solidFill>
                <a:latin typeface="Times New Roman" panose="02020603050405020304" pitchFamily="18" charset="0"/>
                <a:cs typeface="Times New Roman" panose="02020603050405020304" pitchFamily="18" charset="0"/>
              </a:rPr>
              <a:t>THUỐC</a:t>
            </a:r>
          </a:p>
          <a:p>
            <a:pPr marL="0" indent="0">
              <a:buNone/>
            </a:pPr>
            <a:r>
              <a:rPr lang="en-US" b="1" dirty="0" smtClean="0">
                <a:solidFill>
                  <a:srgbClr val="00B050"/>
                </a:solidFill>
                <a:latin typeface="Times New Roman" panose="02020603050405020304" pitchFamily="18" charset="0"/>
                <a:cs typeface="Times New Roman" panose="02020603050405020304" pitchFamily="18" charset="0"/>
              </a:rPr>
              <a:t>CÁC THUỐC KIỂM SOÁT ĐẶC BIỆT:</a:t>
            </a:r>
          </a:p>
          <a:p>
            <a:pPr marL="0" indent="0">
              <a:buNone/>
            </a:pPr>
            <a:r>
              <a:rPr lang="en-US" dirty="0" smtClean="0"/>
              <a:t>1/ </a:t>
            </a:r>
            <a:r>
              <a:rPr lang="vi-VN" dirty="0" smtClean="0"/>
              <a:t>Thuốc </a:t>
            </a:r>
            <a:r>
              <a:rPr lang="vi-VN" dirty="0"/>
              <a:t>gây </a:t>
            </a:r>
            <a:r>
              <a:rPr lang="vi-VN" dirty="0" smtClean="0"/>
              <a:t>nghiện</a:t>
            </a:r>
            <a:r>
              <a:rPr lang="en-US" dirty="0" smtClean="0"/>
              <a:t>;</a:t>
            </a:r>
            <a:r>
              <a:rPr lang="vi-VN" dirty="0"/>
              <a:t> </a:t>
            </a:r>
            <a:endParaRPr lang="en-US" dirty="0" smtClean="0"/>
          </a:p>
          <a:p>
            <a:pPr marL="0" indent="0">
              <a:buNone/>
            </a:pPr>
            <a:r>
              <a:rPr lang="en-US" dirty="0" smtClean="0"/>
              <a:t>2/ </a:t>
            </a:r>
            <a:r>
              <a:rPr lang="vi-VN" dirty="0" smtClean="0"/>
              <a:t>Thuốc </a:t>
            </a:r>
            <a:r>
              <a:rPr lang="vi-VN" dirty="0"/>
              <a:t>hướng </a:t>
            </a:r>
            <a:r>
              <a:rPr lang="vi-VN" dirty="0" smtClean="0"/>
              <a:t>thần</a:t>
            </a:r>
            <a:r>
              <a:rPr lang="en-US" dirty="0" smtClean="0"/>
              <a:t>;</a:t>
            </a:r>
          </a:p>
          <a:p>
            <a:pPr marL="0" indent="0">
              <a:buNone/>
            </a:pPr>
            <a:r>
              <a:rPr lang="en-US" dirty="0" smtClean="0"/>
              <a:t>3/ </a:t>
            </a:r>
            <a:r>
              <a:rPr lang="vi-VN" dirty="0" smtClean="0"/>
              <a:t>Thuốc </a:t>
            </a:r>
            <a:r>
              <a:rPr lang="vi-VN" dirty="0"/>
              <a:t>tiền </a:t>
            </a:r>
            <a:r>
              <a:rPr lang="vi-VN" dirty="0" smtClean="0"/>
              <a:t>chất</a:t>
            </a:r>
            <a:r>
              <a:rPr lang="en-US" dirty="0" smtClean="0"/>
              <a:t>;</a:t>
            </a:r>
          </a:p>
          <a:p>
            <a:pPr marL="0" indent="0">
              <a:buNone/>
            </a:pPr>
            <a:r>
              <a:rPr lang="en-US" dirty="0" smtClean="0"/>
              <a:t>4/ </a:t>
            </a:r>
            <a:r>
              <a:rPr lang="vi-VN" dirty="0" smtClean="0"/>
              <a:t>Thuốc </a:t>
            </a:r>
            <a:r>
              <a:rPr lang="vi-VN" dirty="0"/>
              <a:t>dạng phối hợp có chứa dược chất gây </a:t>
            </a:r>
            <a:r>
              <a:rPr lang="vi-VN" dirty="0" smtClean="0"/>
              <a:t>nghiện</a:t>
            </a:r>
            <a:r>
              <a:rPr lang="en-US" dirty="0" smtClean="0"/>
              <a:t>;</a:t>
            </a:r>
            <a:r>
              <a:rPr lang="vi-VN" dirty="0"/>
              <a:t> </a:t>
            </a:r>
            <a:endParaRPr lang="en-US" dirty="0" smtClean="0"/>
          </a:p>
          <a:p>
            <a:pPr marL="0" indent="0">
              <a:buNone/>
            </a:pPr>
            <a:r>
              <a:rPr lang="en-US" dirty="0" smtClean="0"/>
              <a:t>5/ T</a:t>
            </a:r>
            <a:r>
              <a:rPr lang="vi-VN" dirty="0" smtClean="0"/>
              <a:t>huốc </a:t>
            </a:r>
            <a:r>
              <a:rPr lang="vi-VN" dirty="0"/>
              <a:t>dạng phối hợp có chứa dược chất hướng </a:t>
            </a:r>
            <a:r>
              <a:rPr lang="vi-VN" dirty="0" smtClean="0"/>
              <a:t>thần</a:t>
            </a:r>
            <a:r>
              <a:rPr lang="en-US" dirty="0" smtClean="0"/>
              <a:t>;</a:t>
            </a:r>
          </a:p>
          <a:p>
            <a:pPr marL="0" indent="0">
              <a:buNone/>
            </a:pPr>
            <a:r>
              <a:rPr lang="en-US" dirty="0" smtClean="0"/>
              <a:t>6/ </a:t>
            </a:r>
            <a:r>
              <a:rPr lang="en-US" dirty="0" err="1" smtClean="0"/>
              <a:t>Thuốc</a:t>
            </a:r>
            <a:r>
              <a:rPr lang="en-US" dirty="0" smtClean="0"/>
              <a:t> </a:t>
            </a:r>
            <a:r>
              <a:rPr lang="en-US" dirty="0" err="1"/>
              <a:t>dạng</a:t>
            </a:r>
            <a:r>
              <a:rPr lang="en-US" dirty="0"/>
              <a:t> </a:t>
            </a:r>
            <a:r>
              <a:rPr lang="en-US" dirty="0" err="1"/>
              <a:t>phối</a:t>
            </a:r>
            <a:r>
              <a:rPr lang="en-US" dirty="0"/>
              <a:t> </a:t>
            </a:r>
            <a:r>
              <a:rPr lang="en-US" dirty="0" err="1"/>
              <a:t>hợp</a:t>
            </a:r>
            <a:r>
              <a:rPr lang="en-US" dirty="0"/>
              <a:t> </a:t>
            </a:r>
            <a:r>
              <a:rPr lang="en-US" dirty="0" err="1"/>
              <a:t>có</a:t>
            </a:r>
            <a:r>
              <a:rPr lang="en-US" dirty="0"/>
              <a:t> </a:t>
            </a:r>
            <a:r>
              <a:rPr lang="en-US" dirty="0" err="1"/>
              <a:t>chứa</a:t>
            </a:r>
            <a:r>
              <a:rPr lang="en-US" dirty="0"/>
              <a:t> </a:t>
            </a:r>
            <a:r>
              <a:rPr lang="en-US" dirty="0" err="1"/>
              <a:t>tiền</a:t>
            </a:r>
            <a:r>
              <a:rPr lang="en-US" dirty="0"/>
              <a:t> </a:t>
            </a:r>
            <a:r>
              <a:rPr lang="en-US" dirty="0" err="1"/>
              <a:t>chất</a:t>
            </a:r>
            <a:r>
              <a:rPr lang="en-US" dirty="0"/>
              <a:t>;</a:t>
            </a:r>
            <a:endParaRPr lang="en-US" dirty="0" smtClean="0"/>
          </a:p>
          <a:p>
            <a:pPr marL="0" indent="0" fontAlgn="base">
              <a:buNone/>
            </a:pPr>
            <a:r>
              <a:rPr lang="en-US" dirty="0"/>
              <a:t>7</a:t>
            </a:r>
            <a:r>
              <a:rPr lang="en-US" dirty="0" smtClean="0"/>
              <a:t>/ </a:t>
            </a:r>
            <a:r>
              <a:rPr lang="vi-VN" dirty="0" smtClean="0"/>
              <a:t>Thuốc </a:t>
            </a:r>
            <a:r>
              <a:rPr lang="vi-VN" dirty="0"/>
              <a:t>phóng xạ;</a:t>
            </a:r>
          </a:p>
          <a:p>
            <a:pPr marL="0" indent="0" fontAlgn="base">
              <a:buNone/>
            </a:pPr>
            <a:r>
              <a:rPr lang="en-US" dirty="0"/>
              <a:t>8</a:t>
            </a:r>
            <a:r>
              <a:rPr lang="en-US" dirty="0" smtClean="0"/>
              <a:t>/ </a:t>
            </a:r>
            <a:r>
              <a:rPr lang="vi-VN" dirty="0" smtClean="0"/>
              <a:t>Nguyên </a:t>
            </a:r>
            <a:r>
              <a:rPr lang="vi-VN" dirty="0"/>
              <a:t>liệu làm thuốc là dược chất hướng thần, chất gây nghiện, tiền chất dùng làm thuốc hoặc chất phóng xạ để sản xuất thuốc;</a:t>
            </a:r>
          </a:p>
          <a:p>
            <a:pPr marL="0" indent="0" fontAlgn="base">
              <a:buNone/>
            </a:pPr>
            <a:r>
              <a:rPr lang="en-US" dirty="0"/>
              <a:t>9</a:t>
            </a:r>
            <a:r>
              <a:rPr lang="en-US" dirty="0" smtClean="0"/>
              <a:t>/ </a:t>
            </a:r>
            <a:r>
              <a:rPr lang="vi-VN" dirty="0" smtClean="0"/>
              <a:t>Thuốc </a:t>
            </a:r>
            <a:r>
              <a:rPr lang="vi-VN" dirty="0"/>
              <a:t>độc, nguyên liệu độc làm thuốc</a:t>
            </a:r>
            <a:r>
              <a:rPr lang="vi-VN" dirty="0" smtClean="0"/>
              <a:t>;</a:t>
            </a:r>
            <a:r>
              <a:rPr lang="vi-VN" dirty="0"/>
              <a:t> </a:t>
            </a:r>
            <a:endParaRPr lang="en-US" dirty="0" smtClean="0"/>
          </a:p>
          <a:p>
            <a:pPr marL="0" indent="0">
              <a:buNone/>
            </a:pPr>
            <a:r>
              <a:rPr lang="en-US" dirty="0" smtClean="0"/>
              <a:t>10/ </a:t>
            </a:r>
            <a:r>
              <a:rPr lang="vi-VN" dirty="0" smtClean="0"/>
              <a:t>Thuốc </a:t>
            </a:r>
            <a:r>
              <a:rPr lang="vi-VN" dirty="0"/>
              <a:t>và dược chất trong Danh mục thuốc, dược chất thuộc danh mục chất bị cấm sử dụng trong một số ngành, lĩnh </a:t>
            </a:r>
            <a:r>
              <a:rPr lang="vi-VN" dirty="0" smtClean="0"/>
              <a:t>vực</a:t>
            </a:r>
            <a:r>
              <a:rPr lang="en-US" dirty="0" smtClean="0"/>
              <a:t>. (</a:t>
            </a:r>
            <a:r>
              <a:rPr lang="vi-VN" i="1" dirty="0" smtClean="0"/>
              <a:t>Luật </a:t>
            </a:r>
            <a:r>
              <a:rPr lang="vi-VN" i="1" dirty="0"/>
              <a:t>Dược </a:t>
            </a:r>
            <a:r>
              <a:rPr lang="vi-VN" i="1" dirty="0" smtClean="0"/>
              <a:t>105/2016/QH13</a:t>
            </a:r>
            <a:r>
              <a:rPr lang="en-US" dirty="0" smtClean="0"/>
              <a:t>)</a:t>
            </a:r>
            <a:endParaRPr lang="en-US" dirty="0"/>
          </a:p>
        </p:txBody>
      </p:sp>
      <p:sp>
        <p:nvSpPr>
          <p:cNvPr id="4" name="Slide Number Placeholder 3"/>
          <p:cNvSpPr>
            <a:spLocks noGrp="1"/>
          </p:cNvSpPr>
          <p:nvPr>
            <p:ph type="sldNum" sz="quarter" idx="15"/>
          </p:nvPr>
        </p:nvSpPr>
        <p:spPr/>
        <p:txBody>
          <a:bodyPr/>
          <a:lstStyle/>
          <a:p>
            <a:fld id="{26427BC4-097F-4F72-9A28-9B837B468211}" type="slidenum">
              <a:rPr lang="en-US" smtClean="0"/>
              <a:t>13</a:t>
            </a:fld>
            <a:endParaRPr lang="en-US"/>
          </a:p>
        </p:txBody>
      </p:sp>
    </p:spTree>
    <p:extLst>
      <p:ext uri="{BB962C8B-B14F-4D97-AF65-F5344CB8AC3E}">
        <p14:creationId xmlns:p14="http://schemas.microsoft.com/office/powerpoint/2010/main" val="13651393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685800"/>
            <a:ext cx="7772400" cy="5788152"/>
          </a:xfrm>
        </p:spPr>
        <p:txBody>
          <a:bodyPr/>
          <a:lstStyle/>
          <a:p>
            <a:r>
              <a:rPr lang="en-US" dirty="0" err="1" smtClean="0">
                <a:solidFill>
                  <a:srgbClr val="FF00FF"/>
                </a:solidFill>
                <a:latin typeface="Times New Roman" pitchFamily="18" charset="0"/>
                <a:cs typeface="Times New Roman" pitchFamily="18" charset="0"/>
              </a:rPr>
              <a:t>Quản</a:t>
            </a:r>
            <a:r>
              <a:rPr lang="en-US" dirty="0" smtClean="0">
                <a:solidFill>
                  <a:srgbClr val="FF00FF"/>
                </a:solidFill>
                <a:latin typeface="Times New Roman" pitchFamily="18" charset="0"/>
                <a:cs typeface="Times New Roman" pitchFamily="18" charset="0"/>
              </a:rPr>
              <a:t> </a:t>
            </a:r>
            <a:r>
              <a:rPr lang="en-US" dirty="0" err="1" smtClean="0">
                <a:solidFill>
                  <a:srgbClr val="FF00FF"/>
                </a:solidFill>
                <a:latin typeface="Times New Roman" pitchFamily="18" charset="0"/>
                <a:cs typeface="Times New Roman" pitchFamily="18" charset="0"/>
              </a:rPr>
              <a:t>lý</a:t>
            </a:r>
            <a:r>
              <a:rPr lang="en-US" dirty="0" smtClean="0">
                <a:solidFill>
                  <a:srgbClr val="FF00FF"/>
                </a:solidFill>
                <a:latin typeface="Times New Roman" pitchFamily="18" charset="0"/>
                <a:cs typeface="Times New Roman" pitchFamily="18" charset="0"/>
              </a:rPr>
              <a:t> </a:t>
            </a:r>
            <a:r>
              <a:rPr lang="en-US" dirty="0" err="1" smtClean="0">
                <a:solidFill>
                  <a:srgbClr val="FF00FF"/>
                </a:solidFill>
                <a:latin typeface="Times New Roman" pitchFamily="18" charset="0"/>
                <a:cs typeface="Times New Roman" pitchFamily="18" charset="0"/>
              </a:rPr>
              <a:t>thuốc</a:t>
            </a:r>
            <a:r>
              <a:rPr lang="en-US" dirty="0" smtClean="0">
                <a:solidFill>
                  <a:srgbClr val="FF00FF"/>
                </a:solidFill>
                <a:latin typeface="Times New Roman" pitchFamily="18" charset="0"/>
                <a:cs typeface="Times New Roman" pitchFamily="18" charset="0"/>
              </a:rPr>
              <a:t> </a:t>
            </a:r>
            <a:r>
              <a:rPr lang="vi-VN" dirty="0">
                <a:solidFill>
                  <a:srgbClr val="FF00FF"/>
                </a:solidFill>
                <a:latin typeface="Times New Roman" pitchFamily="18" charset="0"/>
                <a:cs typeface="Times New Roman" pitchFamily="18" charset="0"/>
              </a:rPr>
              <a:t>gây nghiện, thuốc hướng thần </a:t>
            </a:r>
            <a:r>
              <a:rPr lang="en-US" dirty="0" err="1" smtClean="0">
                <a:solidFill>
                  <a:srgbClr val="FF00FF"/>
                </a:solidFill>
                <a:latin typeface="Times New Roman" pitchFamily="18" charset="0"/>
                <a:cs typeface="Times New Roman" pitchFamily="18" charset="0"/>
              </a:rPr>
              <a:t>tại</a:t>
            </a:r>
            <a:r>
              <a:rPr lang="en-US" dirty="0" smtClean="0">
                <a:solidFill>
                  <a:srgbClr val="FF00FF"/>
                </a:solidFill>
                <a:latin typeface="Times New Roman" pitchFamily="18" charset="0"/>
                <a:cs typeface="Times New Roman" pitchFamily="18" charset="0"/>
              </a:rPr>
              <a:t> </a:t>
            </a:r>
            <a:r>
              <a:rPr lang="en-US" dirty="0" err="1" smtClean="0">
                <a:solidFill>
                  <a:srgbClr val="FF00FF"/>
                </a:solidFill>
                <a:latin typeface="Times New Roman" pitchFamily="18" charset="0"/>
                <a:cs typeface="Times New Roman" pitchFamily="18" charset="0"/>
              </a:rPr>
              <a:t>tủ</a:t>
            </a:r>
            <a:r>
              <a:rPr lang="en-US" dirty="0" smtClean="0">
                <a:solidFill>
                  <a:srgbClr val="FF00FF"/>
                </a:solidFill>
                <a:latin typeface="Times New Roman" pitchFamily="18" charset="0"/>
                <a:cs typeface="Times New Roman" pitchFamily="18" charset="0"/>
              </a:rPr>
              <a:t> </a:t>
            </a:r>
            <a:r>
              <a:rPr lang="en-US" dirty="0" err="1" smtClean="0">
                <a:solidFill>
                  <a:srgbClr val="FF00FF"/>
                </a:solidFill>
                <a:latin typeface="Times New Roman" pitchFamily="18" charset="0"/>
                <a:cs typeface="Times New Roman" pitchFamily="18" charset="0"/>
              </a:rPr>
              <a:t>trực</a:t>
            </a:r>
            <a:r>
              <a:rPr lang="en-US" dirty="0" smtClean="0">
                <a:solidFill>
                  <a:srgbClr val="FF00FF"/>
                </a:solidFill>
                <a:latin typeface="Times New Roman" pitchFamily="18" charset="0"/>
                <a:cs typeface="Times New Roman" pitchFamily="18" charset="0"/>
              </a:rPr>
              <a:t>:</a:t>
            </a:r>
          </a:p>
          <a:p>
            <a:pPr marL="0" indent="0" algn="just">
              <a:buNone/>
            </a:pPr>
            <a:r>
              <a:rPr lang="en-US" dirty="0" smtClean="0"/>
              <a:t>   </a:t>
            </a:r>
            <a:r>
              <a:rPr lang="vi-VN" dirty="0" smtClean="0"/>
              <a:t>Thuốc </a:t>
            </a:r>
            <a:r>
              <a:rPr lang="vi-VN" dirty="0"/>
              <a:t>gây nghiện, thuốc hướng thần, thuốc tiền chất ở tủ thuốc trực, tủ thuốc cấp cứu phải được để ở một ngăn hoặc ô riêng, không được để cùng các thuốc khác và do điều dưỡng viên trực giữ, cấp phát theo y lệnh. </a:t>
            </a:r>
            <a:r>
              <a:rPr lang="vi-VN" b="1" i="1" dirty="0">
                <a:solidFill>
                  <a:srgbClr val="7030A0"/>
                </a:solidFill>
              </a:rPr>
              <a:t>Tủ thuốc trực, tủ thuốc cấp cứu có khóa chắc chắn,</a:t>
            </a:r>
            <a:r>
              <a:rPr lang="vi-VN" dirty="0"/>
              <a:t> số lượng, chủng loại thuốc phải kiểm soát đặc biệt để tại tủ thuốc trực, tủ thuốc cấp cứu do người đứng đầu cơ sở quy định bằng văn bản. Khi đổi ca trực, người giữ thuốc của ca trực trước phải bàn giao số lượng thuốc và sổ theo dõi thuốc cho người giữ thuốc của ca trực sau. Khi bàn giao, người giao và người nhận phải ký nhận đầy đủ trên sổ theo dõi thuốc.</a:t>
            </a:r>
            <a:endParaRPr lang="en-US" dirty="0"/>
          </a:p>
          <a:p>
            <a:pPr algn="just"/>
            <a:endParaRPr lang="en-US" dirty="0"/>
          </a:p>
        </p:txBody>
      </p:sp>
      <p:sp>
        <p:nvSpPr>
          <p:cNvPr id="2" name="Slide Number Placeholder 1"/>
          <p:cNvSpPr>
            <a:spLocks noGrp="1"/>
          </p:cNvSpPr>
          <p:nvPr>
            <p:ph type="sldNum" sz="quarter" idx="15"/>
          </p:nvPr>
        </p:nvSpPr>
        <p:spPr/>
        <p:txBody>
          <a:bodyPr/>
          <a:lstStyle/>
          <a:p>
            <a:fld id="{26427BC4-097F-4F72-9A28-9B837B468211}" type="slidenum">
              <a:rPr lang="en-US" smtClean="0"/>
              <a:t>14</a:t>
            </a:fld>
            <a:endParaRPr lang="en-US"/>
          </a:p>
        </p:txBody>
      </p:sp>
    </p:spTree>
    <p:extLst>
      <p:ext uri="{BB962C8B-B14F-4D97-AF65-F5344CB8AC3E}">
        <p14:creationId xmlns:p14="http://schemas.microsoft.com/office/powerpoint/2010/main" val="30205754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5800" y="533400"/>
            <a:ext cx="7620000" cy="5940552"/>
          </a:xfrm>
        </p:spPr>
        <p:txBody>
          <a:bodyPr/>
          <a:lstStyle/>
          <a:p>
            <a:pPr marL="0" indent="0">
              <a:buNone/>
            </a:pP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a:t>
            </a:r>
            <a:r>
              <a:rPr lang="vi-VN" dirty="0" smtClean="0">
                <a:latin typeface="Times New Roman" panose="02020603050405020304" pitchFamily="18" charset="0"/>
                <a:cs typeface="Times New Roman" panose="02020603050405020304" pitchFamily="18" charset="0"/>
              </a:rPr>
              <a:t>huốc </a:t>
            </a:r>
            <a:r>
              <a:rPr lang="vi-VN" dirty="0">
                <a:latin typeface="Times New Roman" panose="02020603050405020304" pitchFamily="18" charset="0"/>
                <a:cs typeface="Times New Roman" panose="02020603050405020304" pitchFamily="18" charset="0"/>
              </a:rPr>
              <a:t>dư ra do thay đổi y lệnh, do người bệnh chuyển khoa, ra viện, chuyển viện hoặc tử vong (sau đây gọi chung là xuất viện) được tổng hợp </a:t>
            </a:r>
            <a:r>
              <a:rPr lang="vi-VN" dirty="0" smtClean="0">
                <a:latin typeface="Times New Roman" panose="02020603050405020304" pitchFamily="18" charset="0"/>
                <a:cs typeface="Times New Roman" panose="02020603050405020304" pitchFamily="18" charset="0"/>
              </a:rPr>
              <a:t>văn </a:t>
            </a:r>
            <a:r>
              <a:rPr lang="vi-VN" dirty="0">
                <a:latin typeface="Times New Roman" panose="02020603050405020304" pitchFamily="18" charset="0"/>
                <a:cs typeface="Times New Roman" panose="02020603050405020304" pitchFamily="18" charset="0"/>
              </a:rPr>
              <a:t>bản và trả lại khoa Dược trong vòng </a:t>
            </a:r>
            <a:r>
              <a:rPr lang="vi-VN" dirty="0">
                <a:solidFill>
                  <a:srgbClr val="FF0000"/>
                </a:solidFill>
                <a:latin typeface="Times New Roman" panose="02020603050405020304" pitchFamily="18" charset="0"/>
                <a:cs typeface="Times New Roman" panose="02020603050405020304" pitchFamily="18" charset="0"/>
              </a:rPr>
              <a:t>24 giờ</a:t>
            </a:r>
            <a:r>
              <a:rPr lang="vi-VN" dirty="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Đối với thuốc gây nghiện, thuốc hướng tâm thần, thuốc phóng xạ dư ra phải lập biên bản và trả thuốc theo quy định hiện hành.</a:t>
            </a:r>
            <a:r>
              <a:rPr lang="vi-VN" dirty="0" smtClean="0"/>
              <a:t>Trưởng </a:t>
            </a:r>
            <a:r>
              <a:rPr lang="vi-VN" dirty="0"/>
              <a:t>bộ phận dược phải căn cứ điều kiện cụ thể để quyết định tái sử dụng hoặc hủy theo quy định và lập biên bản lưu tại cơ sở;</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5"/>
          </p:nvPr>
        </p:nvSpPr>
        <p:spPr/>
        <p:txBody>
          <a:bodyPr/>
          <a:lstStyle/>
          <a:p>
            <a:fld id="{26427BC4-097F-4F72-9A28-9B837B468211}" type="slidenum">
              <a:rPr lang="en-US" smtClean="0"/>
              <a:t>15</a:t>
            </a:fld>
            <a:endParaRPr lang="en-US"/>
          </a:p>
        </p:txBody>
      </p:sp>
    </p:spTree>
    <p:extLst>
      <p:ext uri="{BB962C8B-B14F-4D97-AF65-F5344CB8AC3E}">
        <p14:creationId xmlns:p14="http://schemas.microsoft.com/office/powerpoint/2010/main" val="10362683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838200"/>
            <a:ext cx="7519416" cy="5635752"/>
          </a:xfrm>
        </p:spPr>
        <p:txBody>
          <a:bodyPr/>
          <a:lstStyle/>
          <a:p>
            <a:pPr algn="just"/>
            <a:r>
              <a:rPr lang="vi-VN" dirty="0"/>
              <a:t>Khoa Dược từ chối cấp phát thuốc trong các trường hợp phiếu lĩnh, đơn thuốc có sai sót. Phiếu lĩnh hoặc đơn thuốc thay thế thuốc sau khi có ý kiến của dược sĩ khoa Dược phải được người ký phiếu lĩnh (hoặc kê đơn thuốc) ký xác nhận bên cạnh.</a:t>
            </a:r>
            <a:endParaRPr lang="en-US" dirty="0"/>
          </a:p>
        </p:txBody>
      </p:sp>
      <p:sp>
        <p:nvSpPr>
          <p:cNvPr id="4" name="Slide Number Placeholder 3"/>
          <p:cNvSpPr>
            <a:spLocks noGrp="1"/>
          </p:cNvSpPr>
          <p:nvPr>
            <p:ph type="sldNum" sz="quarter" idx="15"/>
          </p:nvPr>
        </p:nvSpPr>
        <p:spPr/>
        <p:txBody>
          <a:bodyPr/>
          <a:lstStyle/>
          <a:p>
            <a:fld id="{26427BC4-097F-4F72-9A28-9B837B468211}" type="slidenum">
              <a:rPr lang="en-US" smtClean="0"/>
              <a:t>16</a:t>
            </a:fld>
            <a:endParaRPr lang="en-US"/>
          </a:p>
        </p:txBody>
      </p:sp>
    </p:spTree>
    <p:extLst>
      <p:ext uri="{BB962C8B-B14F-4D97-AF65-F5344CB8AC3E}">
        <p14:creationId xmlns:p14="http://schemas.microsoft.com/office/powerpoint/2010/main" val="39924875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26427BC4-097F-4F72-9A28-9B837B468211}" type="slidenum">
              <a:rPr lang="en-US" smtClean="0"/>
              <a:t>17</a:t>
            </a:fld>
            <a:endParaRPr lang="en-US"/>
          </a:p>
        </p:txBody>
      </p:sp>
      <p:sp>
        <p:nvSpPr>
          <p:cNvPr id="5" name="Content Placeholder 2"/>
          <p:cNvSpPr>
            <a:spLocks noGrp="1"/>
          </p:cNvSpPr>
          <p:nvPr>
            <p:ph sz="quarter" idx="1"/>
          </p:nvPr>
        </p:nvSpPr>
        <p:spPr>
          <a:xfrm>
            <a:off x="685800" y="762000"/>
            <a:ext cx="7696200" cy="5711825"/>
          </a:xfrm>
        </p:spPr>
        <p:txBody>
          <a:bodyPr/>
          <a:lstStyle/>
          <a:p>
            <a:pPr algn="just">
              <a:buClr>
                <a:srgbClr val="FF00FF"/>
              </a:buClr>
              <a:buFont typeface="Wingdings" pitchFamily="2" charset="2"/>
              <a:buChar char="v"/>
            </a:pPr>
            <a:r>
              <a:rPr lang="vi-VN" b="1" i="1" dirty="0">
                <a:solidFill>
                  <a:srgbClr val="FF00FF"/>
                </a:solidFill>
              </a:rPr>
              <a:t>Hạn dùng của </a:t>
            </a:r>
            <a:r>
              <a:rPr lang="vi-VN" b="1" i="1" dirty="0" smtClean="0">
                <a:solidFill>
                  <a:srgbClr val="FF00FF"/>
                </a:solidFill>
              </a:rPr>
              <a:t>thuốc</a:t>
            </a:r>
            <a:r>
              <a:rPr lang="en-US" dirty="0" smtClean="0"/>
              <a:t>:</a:t>
            </a:r>
            <a:r>
              <a:rPr lang="vi-VN" dirty="0"/>
              <a:t> </a:t>
            </a:r>
            <a:r>
              <a:rPr lang="vi-VN" dirty="0" smtClean="0"/>
              <a:t>Là thời </a:t>
            </a:r>
            <a:r>
              <a:rPr lang="vi-VN" dirty="0"/>
              <a:t>gian sử dụng ấn định cho thuốc mà sau thời hạn này thuốc không được phép sử dụng.</a:t>
            </a:r>
          </a:p>
          <a:p>
            <a:pPr algn="just"/>
            <a:r>
              <a:rPr lang="vi-VN" dirty="0"/>
              <a:t>Hạn dùng của thuốc được thể hiện bằng Khoảng thời gian tính từ ngày sản xuất đến ngày hết hạn hoặc thể hiện bằng ngày, tháng, năm hết hạn. Trường hợp </a:t>
            </a:r>
            <a:r>
              <a:rPr lang="vi-VN" b="1" i="1" dirty="0">
                <a:solidFill>
                  <a:srgbClr val="7030A0"/>
                </a:solidFill>
              </a:rPr>
              <a:t>hạn dùng chỉ thể hiện tháng, năm thì hạn dùng được tính đến ngày cuối cùng của tháng hết hạn</a:t>
            </a:r>
            <a:r>
              <a:rPr lang="vi-VN" b="1" i="1" dirty="0" smtClean="0">
                <a:solidFill>
                  <a:srgbClr val="7030A0"/>
                </a:solidFill>
              </a:rPr>
              <a:t>.</a:t>
            </a:r>
            <a:r>
              <a:rPr lang="en-US" b="1" i="1" dirty="0" smtClean="0"/>
              <a:t>(</a:t>
            </a:r>
            <a:r>
              <a:rPr lang="en-US" i="1" dirty="0" err="1" smtClean="0"/>
              <a:t>điều</a:t>
            </a:r>
            <a:r>
              <a:rPr lang="en-US" i="1" dirty="0" smtClean="0"/>
              <a:t> 2 </a:t>
            </a:r>
            <a:r>
              <a:rPr lang="en-US" i="1" dirty="0" err="1" smtClean="0"/>
              <a:t>khoản</a:t>
            </a:r>
            <a:r>
              <a:rPr lang="en-US" i="1" dirty="0" smtClean="0"/>
              <a:t> 31 </a:t>
            </a:r>
            <a:r>
              <a:rPr lang="en-US" i="1" dirty="0" err="1" smtClean="0"/>
              <a:t>Luật</a:t>
            </a:r>
            <a:r>
              <a:rPr lang="en-US" i="1" dirty="0" smtClean="0"/>
              <a:t> </a:t>
            </a:r>
            <a:r>
              <a:rPr lang="en-US" i="1" dirty="0" err="1" smtClean="0"/>
              <a:t>dược</a:t>
            </a:r>
            <a:r>
              <a:rPr lang="en-US" i="1" dirty="0" smtClean="0"/>
              <a:t> 105/2016).</a:t>
            </a:r>
            <a:endParaRPr lang="vi-VN" i="1" dirty="0"/>
          </a:p>
          <a:p>
            <a:pPr marL="0" indent="0" algn="just">
              <a:buNone/>
            </a:pPr>
            <a:endParaRPr lang="en-US" dirty="0"/>
          </a:p>
        </p:txBody>
      </p:sp>
    </p:spTree>
    <p:extLst>
      <p:ext uri="{BB962C8B-B14F-4D97-AF65-F5344CB8AC3E}">
        <p14:creationId xmlns:p14="http://schemas.microsoft.com/office/powerpoint/2010/main" val="41806987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7848600" cy="6092952"/>
          </a:xfrm>
        </p:spPr>
        <p:txBody>
          <a:bodyPr/>
          <a:lstStyle/>
          <a:p>
            <a:pPr>
              <a:buFont typeface="Wingdings" panose="05000000000000000000" pitchFamily="2" charset="2"/>
              <a:buChar char="v"/>
            </a:pPr>
            <a:r>
              <a:rPr lang="en-US" dirty="0" smtClean="0">
                <a:solidFill>
                  <a:srgbClr val="FF00FF"/>
                </a:solidFill>
              </a:rPr>
              <a:t>  </a:t>
            </a:r>
            <a:r>
              <a:rPr lang="en-US" b="1" dirty="0" smtClean="0">
                <a:solidFill>
                  <a:srgbClr val="FF0000"/>
                </a:solidFill>
                <a:latin typeface="Times New Roman" panose="02020603050405020304" pitchFamily="18" charset="0"/>
                <a:cs typeface="Times New Roman" panose="02020603050405020304" pitchFamily="18" charset="0"/>
              </a:rPr>
              <a:t>DANH MỤC THUỐC ĐỘC HIỆN CÓ TẠI BỆNH VIỆN:</a:t>
            </a:r>
          </a:p>
          <a:p>
            <a:pPr marL="0" indent="0">
              <a:buNone/>
            </a:pPr>
            <a:endParaRPr lang="en-US" dirty="0">
              <a:solidFill>
                <a:srgbClr val="FF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4126642550"/>
              </p:ext>
            </p:extLst>
          </p:nvPr>
        </p:nvGraphicFramePr>
        <p:xfrm>
          <a:off x="685800" y="1524000"/>
          <a:ext cx="7865975" cy="3550543"/>
        </p:xfrm>
        <a:graphic>
          <a:graphicData uri="http://schemas.openxmlformats.org/drawingml/2006/table">
            <a:tbl>
              <a:tblPr firstRow="1" bandRow="1">
                <a:tableStyleId>{BC89EF96-8CEA-46FF-86C4-4CE0E7609802}</a:tableStyleId>
              </a:tblPr>
              <a:tblGrid>
                <a:gridCol w="714983"/>
                <a:gridCol w="2542162"/>
                <a:gridCol w="4608830"/>
              </a:tblGrid>
              <a:tr h="870653">
                <a:tc>
                  <a:txBody>
                    <a:bodyPr/>
                    <a:lstStyle/>
                    <a:p>
                      <a:r>
                        <a:rPr lang="en-US" sz="2400" dirty="0" err="1" smtClean="0"/>
                        <a:t>Stt</a:t>
                      </a:r>
                      <a:endParaRPr lang="en-US" sz="2400" dirty="0"/>
                    </a:p>
                  </a:txBody>
                  <a:tcPr>
                    <a:solidFill>
                      <a:srgbClr val="00B0F0"/>
                    </a:solidFill>
                  </a:tcPr>
                </a:tc>
                <a:tc>
                  <a:txBody>
                    <a:bodyPr/>
                    <a:lstStyle/>
                    <a:p>
                      <a:pPr algn="ctr"/>
                      <a:r>
                        <a:rPr lang="en-US" sz="2400" dirty="0" err="1" smtClean="0"/>
                        <a:t>Tên</a:t>
                      </a:r>
                      <a:r>
                        <a:rPr lang="en-US" sz="2400" baseline="0" dirty="0" smtClean="0"/>
                        <a:t> </a:t>
                      </a:r>
                      <a:r>
                        <a:rPr lang="en-US" sz="2400" baseline="0" dirty="0" err="1" smtClean="0"/>
                        <a:t>thuốc</a:t>
                      </a:r>
                      <a:r>
                        <a:rPr lang="en-US" sz="2400" baseline="0" dirty="0" smtClean="0"/>
                        <a:t> -  </a:t>
                      </a:r>
                    </a:p>
                    <a:p>
                      <a:pPr algn="ctr"/>
                      <a:r>
                        <a:rPr lang="en-US" sz="2400" baseline="0" dirty="0" err="1" smtClean="0"/>
                        <a:t>hàm</a:t>
                      </a:r>
                      <a:r>
                        <a:rPr lang="en-US" sz="2400" baseline="0" dirty="0" smtClean="0"/>
                        <a:t> </a:t>
                      </a:r>
                      <a:r>
                        <a:rPr lang="en-US" sz="2400" baseline="0" dirty="0" err="1" smtClean="0"/>
                        <a:t>lượng</a:t>
                      </a:r>
                      <a:endParaRPr lang="en-US" sz="2400" dirty="0"/>
                    </a:p>
                  </a:txBody>
                  <a:tcPr>
                    <a:solidFill>
                      <a:srgbClr val="00B0F0"/>
                    </a:solidFill>
                  </a:tcPr>
                </a:tc>
                <a:tc>
                  <a:txBody>
                    <a:bodyPr/>
                    <a:lstStyle/>
                    <a:p>
                      <a:pPr algn="ctr"/>
                      <a:r>
                        <a:rPr lang="en-US" sz="2400" dirty="0" err="1" smtClean="0"/>
                        <a:t>Dạng</a:t>
                      </a:r>
                      <a:r>
                        <a:rPr lang="en-US" sz="2400" dirty="0" smtClean="0"/>
                        <a:t> </a:t>
                      </a:r>
                      <a:r>
                        <a:rPr lang="en-US" sz="2400" dirty="0" err="1" smtClean="0"/>
                        <a:t>dùng</a:t>
                      </a:r>
                      <a:endParaRPr lang="en-US" sz="2400" dirty="0"/>
                    </a:p>
                  </a:txBody>
                  <a:tcPr>
                    <a:solidFill>
                      <a:srgbClr val="00B0F0"/>
                    </a:solidFill>
                  </a:tcPr>
                </a:tc>
              </a:tr>
              <a:tr h="623453">
                <a:tc>
                  <a:txBody>
                    <a:bodyPr/>
                    <a:lstStyle/>
                    <a:p>
                      <a:r>
                        <a:rPr lang="en-US" sz="2400" b="0" dirty="0" smtClean="0">
                          <a:latin typeface="Times New Roman" pitchFamily="18" charset="0"/>
                          <a:cs typeface="Times New Roman" pitchFamily="18" charset="0"/>
                        </a:rPr>
                        <a:t>01</a:t>
                      </a:r>
                      <a:endParaRPr lang="en-US" sz="2400" b="0" dirty="0">
                        <a:latin typeface="Times New Roman" pitchFamily="18" charset="0"/>
                        <a:cs typeface="Times New Roman" pitchFamily="18" charset="0"/>
                      </a:endParaRPr>
                    </a:p>
                  </a:txBody>
                  <a:tcPr/>
                </a:tc>
                <a:tc>
                  <a:txBody>
                    <a:bodyPr/>
                    <a:lstStyle/>
                    <a:p>
                      <a:r>
                        <a:rPr lang="en-US" sz="2400" b="1" dirty="0" err="1" smtClean="0">
                          <a:latin typeface="Times New Roman" pitchFamily="18" charset="0"/>
                          <a:cs typeface="Times New Roman" pitchFamily="18" charset="0"/>
                        </a:rPr>
                        <a:t>Atropin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sulfat</a:t>
                      </a:r>
                      <a:endParaRPr lang="en-US" sz="2400" b="1" dirty="0">
                        <a:latin typeface="Times New Roman" pitchFamily="18" charset="0"/>
                        <a:cs typeface="Times New Roman" pitchFamily="18" charset="0"/>
                      </a:endParaRPr>
                    </a:p>
                  </a:txBody>
                  <a:tcPr/>
                </a:tc>
                <a:tc>
                  <a:txBody>
                    <a:bodyPr/>
                    <a:lstStyle/>
                    <a:p>
                      <a:r>
                        <a:rPr kumimoji="0" lang="en-US" sz="2400" kern="1200" dirty="0" err="1" smtClean="0">
                          <a:solidFill>
                            <a:schemeClr val="tx1"/>
                          </a:solidFill>
                          <a:effectLst/>
                          <a:latin typeface="+mn-lt"/>
                          <a:ea typeface="+mn-ea"/>
                          <a:cs typeface="+mn-cs"/>
                        </a:rPr>
                        <a:t>Tiêm</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các</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dạng</a:t>
                      </a:r>
                      <a:endParaRPr lang="en-US" sz="2400" dirty="0"/>
                    </a:p>
                  </a:txBody>
                  <a:tcPr/>
                </a:tc>
              </a:tr>
              <a:tr h="524733">
                <a:tc>
                  <a:txBody>
                    <a:bodyPr/>
                    <a:lstStyle/>
                    <a:p>
                      <a:r>
                        <a:rPr lang="en-US" sz="2400" b="0" dirty="0" smtClean="0">
                          <a:latin typeface="Times New Roman" pitchFamily="18" charset="0"/>
                          <a:cs typeface="Times New Roman" pitchFamily="18" charset="0"/>
                        </a:rPr>
                        <a:t>02</a:t>
                      </a:r>
                      <a:endParaRPr lang="en-US" sz="2400" b="0" dirty="0">
                        <a:latin typeface="Times New Roman" pitchFamily="18" charset="0"/>
                        <a:cs typeface="Times New Roman" pitchFamily="18" charset="0"/>
                      </a:endParaRPr>
                    </a:p>
                  </a:txBody>
                  <a:tcPr/>
                </a:tc>
                <a:tc>
                  <a:txBody>
                    <a:bodyPr/>
                    <a:lstStyle/>
                    <a:p>
                      <a:r>
                        <a:rPr kumimoji="0" lang="en-US" sz="2400" b="1" kern="1200" dirty="0" smtClean="0">
                          <a:solidFill>
                            <a:schemeClr val="tx1"/>
                          </a:solidFill>
                          <a:effectLst/>
                          <a:latin typeface="Times New Roman" pitchFamily="18" charset="0"/>
                          <a:ea typeface="+mn-ea"/>
                          <a:cs typeface="Times New Roman" pitchFamily="18" charset="0"/>
                        </a:rPr>
                        <a:t>Acid </a:t>
                      </a:r>
                      <a:r>
                        <a:rPr kumimoji="0" lang="en-US" sz="2400" b="1" kern="1200" dirty="0" err="1" smtClean="0">
                          <a:solidFill>
                            <a:schemeClr val="tx1"/>
                          </a:solidFill>
                          <a:effectLst/>
                          <a:latin typeface="Times New Roman" pitchFamily="18" charset="0"/>
                          <a:ea typeface="+mn-ea"/>
                          <a:cs typeface="Times New Roman" pitchFamily="18" charset="0"/>
                        </a:rPr>
                        <a:t>valproic</a:t>
                      </a:r>
                      <a:endParaRPr lang="en-US" sz="2400" b="1" dirty="0">
                        <a:latin typeface="Times New Roman" pitchFamily="18" charset="0"/>
                        <a:cs typeface="Times New Roman" pitchFamily="18" charset="0"/>
                      </a:endParaRPr>
                    </a:p>
                  </a:txBody>
                  <a:tcPr/>
                </a:tc>
                <a:tc>
                  <a:txBody>
                    <a:bodyPr/>
                    <a:lstStyle/>
                    <a:p>
                      <a:r>
                        <a:rPr kumimoji="0" lang="en-US" sz="2400" kern="1200" dirty="0" err="1" smtClean="0">
                          <a:solidFill>
                            <a:schemeClr val="tx1"/>
                          </a:solidFill>
                          <a:effectLst/>
                          <a:latin typeface="+mn-lt"/>
                          <a:ea typeface="+mn-ea"/>
                          <a:cs typeface="+mn-cs"/>
                        </a:rPr>
                        <a:t>Uống</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các</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dạng</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Tiêm</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các</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dạng</a:t>
                      </a:r>
                      <a:endParaRPr lang="en-US" sz="2400" dirty="0"/>
                    </a:p>
                  </a:txBody>
                  <a:tcPr/>
                </a:tc>
              </a:tr>
              <a:tr h="564312">
                <a:tc>
                  <a:txBody>
                    <a:bodyPr/>
                    <a:lstStyle/>
                    <a:p>
                      <a:r>
                        <a:rPr lang="en-US" sz="2400" b="0" dirty="0" smtClean="0">
                          <a:latin typeface="Times New Roman" pitchFamily="18" charset="0"/>
                          <a:cs typeface="Times New Roman" pitchFamily="18" charset="0"/>
                        </a:rPr>
                        <a:t>03</a:t>
                      </a:r>
                      <a:endParaRPr lang="en-US" sz="2400" b="0" dirty="0">
                        <a:latin typeface="Times New Roman" pitchFamily="18" charset="0"/>
                        <a:cs typeface="Times New Roman" pitchFamily="18" charset="0"/>
                      </a:endParaRPr>
                    </a:p>
                  </a:txBody>
                  <a:tcPr/>
                </a:tc>
                <a:tc>
                  <a:txBody>
                    <a:bodyPr/>
                    <a:lstStyle/>
                    <a:p>
                      <a:r>
                        <a:rPr kumimoji="0" lang="en-US" sz="2400" b="1" kern="1200" dirty="0" err="1" smtClean="0">
                          <a:solidFill>
                            <a:schemeClr val="tx1"/>
                          </a:solidFill>
                          <a:effectLst/>
                          <a:latin typeface="Times New Roman" pitchFamily="18" charset="0"/>
                          <a:ea typeface="+mn-ea"/>
                          <a:cs typeface="Times New Roman" pitchFamily="18" charset="0"/>
                        </a:rPr>
                        <a:t>Carbamazepin</a:t>
                      </a:r>
                      <a:endParaRPr lang="en-US" sz="2400" b="1" dirty="0">
                        <a:latin typeface="Times New Roman" pitchFamily="18" charset="0"/>
                        <a:cs typeface="Times New Roman" pitchFamily="18" charset="0"/>
                      </a:endParaRPr>
                    </a:p>
                  </a:txBody>
                  <a:tcPr/>
                </a:tc>
                <a:tc>
                  <a:txBody>
                    <a:bodyPr/>
                    <a:lstStyle/>
                    <a:p>
                      <a:r>
                        <a:rPr kumimoji="0" lang="en-US" sz="2400" kern="1200" dirty="0" err="1" smtClean="0">
                          <a:solidFill>
                            <a:schemeClr val="tx1"/>
                          </a:solidFill>
                          <a:effectLst/>
                          <a:latin typeface="+mn-lt"/>
                          <a:ea typeface="+mn-ea"/>
                          <a:cs typeface="+mn-cs"/>
                        </a:rPr>
                        <a:t>Uống</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các</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dạng</a:t>
                      </a:r>
                      <a:endParaRPr lang="en-US" sz="2400" dirty="0"/>
                    </a:p>
                  </a:txBody>
                  <a:tcPr/>
                </a:tc>
              </a:tr>
              <a:tr h="483696">
                <a:tc>
                  <a:txBody>
                    <a:bodyPr/>
                    <a:lstStyle/>
                    <a:p>
                      <a:r>
                        <a:rPr lang="en-US" sz="2400" b="0" dirty="0" smtClean="0">
                          <a:latin typeface="Times New Roman" pitchFamily="18" charset="0"/>
                          <a:cs typeface="Times New Roman" pitchFamily="18" charset="0"/>
                        </a:rPr>
                        <a:t>04</a:t>
                      </a:r>
                      <a:endParaRPr lang="en-US" sz="2400" b="0" dirty="0">
                        <a:latin typeface="Times New Roman" pitchFamily="18" charset="0"/>
                        <a:cs typeface="Times New Roman" pitchFamily="18" charset="0"/>
                      </a:endParaRPr>
                    </a:p>
                  </a:txBody>
                  <a:tcPr/>
                </a:tc>
                <a:tc>
                  <a:txBody>
                    <a:bodyPr/>
                    <a:lstStyle/>
                    <a:p>
                      <a:r>
                        <a:rPr kumimoji="0" lang="en-US" sz="2400" b="1" kern="1200" dirty="0" err="1" smtClean="0">
                          <a:solidFill>
                            <a:schemeClr val="tx1"/>
                          </a:solidFill>
                          <a:effectLst/>
                          <a:latin typeface="Times New Roman" pitchFamily="18" charset="0"/>
                          <a:ea typeface="+mn-ea"/>
                          <a:cs typeface="Times New Roman" pitchFamily="18" charset="0"/>
                        </a:rPr>
                        <a:t>Colistin</a:t>
                      </a:r>
                      <a:endParaRPr lang="en-US" sz="2400" b="1" dirty="0">
                        <a:latin typeface="Times New Roman" pitchFamily="18" charset="0"/>
                        <a:cs typeface="Times New Roman" pitchFamily="18" charset="0"/>
                      </a:endParaRPr>
                    </a:p>
                  </a:txBody>
                  <a:tcPr/>
                </a:tc>
                <a:tc>
                  <a:txBody>
                    <a:bodyPr/>
                    <a:lstStyle/>
                    <a:p>
                      <a:r>
                        <a:rPr kumimoji="0" lang="en-US" sz="2400" kern="1200" dirty="0" err="1" smtClean="0">
                          <a:solidFill>
                            <a:schemeClr val="tx1"/>
                          </a:solidFill>
                          <a:effectLst/>
                          <a:latin typeface="+mn-lt"/>
                          <a:ea typeface="+mn-ea"/>
                          <a:cs typeface="+mn-cs"/>
                        </a:rPr>
                        <a:t>Tiêm</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các</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dạng</a:t>
                      </a:r>
                      <a:endParaRPr lang="en-US" sz="2400" dirty="0"/>
                    </a:p>
                  </a:txBody>
                  <a:tcPr/>
                </a:tc>
              </a:tr>
              <a:tr h="483696">
                <a:tc>
                  <a:txBody>
                    <a:bodyPr/>
                    <a:lstStyle/>
                    <a:p>
                      <a:r>
                        <a:rPr lang="en-US" sz="2400" b="0" dirty="0" smtClean="0">
                          <a:latin typeface="Times New Roman" pitchFamily="18" charset="0"/>
                          <a:cs typeface="Times New Roman" pitchFamily="18" charset="0"/>
                        </a:rPr>
                        <a:t>05</a:t>
                      </a:r>
                      <a:endParaRPr lang="en-US" sz="2400" b="0" dirty="0">
                        <a:latin typeface="Times New Roman" pitchFamily="18" charset="0"/>
                        <a:cs typeface="Times New Roman" pitchFamily="18" charset="0"/>
                      </a:endParaRPr>
                    </a:p>
                  </a:txBody>
                  <a:tcPr/>
                </a:tc>
                <a:tc>
                  <a:txBody>
                    <a:bodyPr/>
                    <a:lstStyle/>
                    <a:p>
                      <a:r>
                        <a:rPr kumimoji="0" lang="en-US" sz="2400" b="1" kern="1200" dirty="0" err="1" smtClean="0">
                          <a:solidFill>
                            <a:schemeClr val="tx1"/>
                          </a:solidFill>
                          <a:effectLst/>
                          <a:latin typeface="Times New Roman" pitchFamily="18" charset="0"/>
                          <a:ea typeface="+mn-ea"/>
                          <a:cs typeface="Times New Roman" pitchFamily="18" charset="0"/>
                        </a:rPr>
                        <a:t>Zidovudine</a:t>
                      </a:r>
                      <a:endParaRPr lang="en-US" sz="2400" b="1" dirty="0">
                        <a:latin typeface="Times New Roman" pitchFamily="18" charset="0"/>
                        <a:cs typeface="Times New Roman" pitchFamily="18" charset="0"/>
                      </a:endParaRPr>
                    </a:p>
                  </a:txBody>
                  <a:tcPr/>
                </a:tc>
                <a:tc>
                  <a:txBody>
                    <a:bodyPr/>
                    <a:lstStyle/>
                    <a:p>
                      <a:r>
                        <a:rPr kumimoji="0" lang="en-US" sz="2400" kern="1200" dirty="0" err="1" smtClean="0">
                          <a:solidFill>
                            <a:schemeClr val="tx1"/>
                          </a:solidFill>
                          <a:effectLst/>
                          <a:latin typeface="+mn-lt"/>
                          <a:ea typeface="+mn-ea"/>
                          <a:cs typeface="+mn-cs"/>
                        </a:rPr>
                        <a:t>Uống</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các</a:t>
                      </a:r>
                      <a:r>
                        <a:rPr kumimoji="0" lang="en-US" sz="2400" kern="1200" dirty="0" smtClean="0">
                          <a:solidFill>
                            <a:schemeClr val="tx1"/>
                          </a:solidFill>
                          <a:effectLst/>
                          <a:latin typeface="+mn-lt"/>
                          <a:ea typeface="+mn-ea"/>
                          <a:cs typeface="+mn-cs"/>
                        </a:rPr>
                        <a:t> </a:t>
                      </a:r>
                      <a:r>
                        <a:rPr kumimoji="0" lang="en-US" sz="2400" kern="1200" dirty="0" err="1" smtClean="0">
                          <a:solidFill>
                            <a:schemeClr val="tx1"/>
                          </a:solidFill>
                          <a:effectLst/>
                          <a:latin typeface="+mn-lt"/>
                          <a:ea typeface="+mn-ea"/>
                          <a:cs typeface="+mn-cs"/>
                        </a:rPr>
                        <a:t>dạng</a:t>
                      </a:r>
                      <a:endParaRPr lang="en-US" sz="2400" dirty="0"/>
                    </a:p>
                  </a:txBody>
                  <a:tcPr/>
                </a:tc>
              </a:tr>
            </a:tbl>
          </a:graphicData>
        </a:graphic>
      </p:graphicFrame>
      <p:sp>
        <p:nvSpPr>
          <p:cNvPr id="2" name="Slide Number Placeholder 1"/>
          <p:cNvSpPr>
            <a:spLocks noGrp="1"/>
          </p:cNvSpPr>
          <p:nvPr>
            <p:ph type="sldNum" sz="quarter" idx="15"/>
          </p:nvPr>
        </p:nvSpPr>
        <p:spPr/>
        <p:txBody>
          <a:bodyPr/>
          <a:lstStyle/>
          <a:p>
            <a:fld id="{26427BC4-097F-4F72-9A28-9B837B468211}" type="slidenum">
              <a:rPr lang="en-US" smtClean="0"/>
              <a:t>18</a:t>
            </a:fld>
            <a:endParaRPr lang="en-US"/>
          </a:p>
        </p:txBody>
      </p:sp>
    </p:spTree>
    <p:extLst>
      <p:ext uri="{BB962C8B-B14F-4D97-AF65-F5344CB8AC3E}">
        <p14:creationId xmlns:p14="http://schemas.microsoft.com/office/powerpoint/2010/main" val="1980334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5800" y="609600"/>
            <a:ext cx="7543800" cy="5864352"/>
          </a:xfrm>
        </p:spPr>
        <p:txBody>
          <a:bodyPr/>
          <a:lstStyle/>
          <a:p>
            <a:pPr algn="just">
              <a:lnSpc>
                <a:spcPct val="150000"/>
              </a:lnSpc>
            </a:pPr>
            <a:r>
              <a:rPr lang="en-US" dirty="0" smtClean="0"/>
              <a:t>VD: </a:t>
            </a:r>
            <a:r>
              <a:rPr lang="en-US" dirty="0" err="1" smtClean="0"/>
              <a:t>Bệnh</a:t>
            </a:r>
            <a:r>
              <a:rPr lang="en-US" dirty="0" smtClean="0"/>
              <a:t> </a:t>
            </a:r>
            <a:r>
              <a:rPr lang="en-US" dirty="0" err="1" smtClean="0"/>
              <a:t>nhân</a:t>
            </a:r>
            <a:r>
              <a:rPr lang="en-US" dirty="0" smtClean="0"/>
              <a:t> H </a:t>
            </a:r>
            <a:r>
              <a:rPr lang="en-US" dirty="0" err="1" smtClean="0"/>
              <a:t>được</a:t>
            </a:r>
            <a:r>
              <a:rPr lang="en-US" dirty="0" smtClean="0"/>
              <a:t> </a:t>
            </a:r>
            <a:r>
              <a:rPr lang="en-US" dirty="0" err="1" smtClean="0"/>
              <a:t>bác</a:t>
            </a:r>
            <a:r>
              <a:rPr lang="en-US" dirty="0" smtClean="0"/>
              <a:t> </a:t>
            </a:r>
            <a:r>
              <a:rPr lang="en-US" dirty="0" err="1" smtClean="0"/>
              <a:t>sĩ</a:t>
            </a:r>
            <a:r>
              <a:rPr lang="en-US" dirty="0" smtClean="0"/>
              <a:t> </a:t>
            </a:r>
            <a:r>
              <a:rPr lang="en-US" dirty="0" err="1" smtClean="0"/>
              <a:t>kê</a:t>
            </a:r>
            <a:r>
              <a:rPr lang="en-US" dirty="0" smtClean="0"/>
              <a:t> </a:t>
            </a:r>
            <a:r>
              <a:rPr lang="en-US" dirty="0" err="1" smtClean="0"/>
              <a:t>đơn</a:t>
            </a:r>
            <a:r>
              <a:rPr lang="en-US" dirty="0" smtClean="0"/>
              <a:t> </a:t>
            </a:r>
            <a:r>
              <a:rPr lang="en-US" dirty="0" err="1" smtClean="0"/>
              <a:t>thuốc</a:t>
            </a:r>
            <a:r>
              <a:rPr lang="en-US" dirty="0" smtClean="0"/>
              <a:t> </a:t>
            </a:r>
            <a:r>
              <a:rPr lang="en-US" dirty="0" err="1" smtClean="0"/>
              <a:t>sau</a:t>
            </a:r>
            <a:r>
              <a:rPr lang="en-US" dirty="0" smtClean="0"/>
              <a:t>: Haloperidol </a:t>
            </a:r>
            <a:r>
              <a:rPr lang="en-US" dirty="0" err="1" smtClean="0"/>
              <a:t>2mg</a:t>
            </a:r>
            <a:r>
              <a:rPr lang="en-US" dirty="0" smtClean="0"/>
              <a:t>/ </a:t>
            </a:r>
            <a:r>
              <a:rPr lang="en-US" dirty="0" err="1" smtClean="0"/>
              <a:t>viên</a:t>
            </a:r>
            <a:r>
              <a:rPr lang="en-US" dirty="0" smtClean="0"/>
              <a:t>, </a:t>
            </a:r>
            <a:r>
              <a:rPr lang="en-US" dirty="0" err="1" smtClean="0"/>
              <a:t>Carbamazepin</a:t>
            </a:r>
            <a:r>
              <a:rPr lang="en-US" dirty="0" smtClean="0"/>
              <a:t> 200 mg, Phenobarbital </a:t>
            </a:r>
            <a:r>
              <a:rPr lang="en-US" dirty="0" err="1" smtClean="0"/>
              <a:t>100mg</a:t>
            </a:r>
            <a:r>
              <a:rPr lang="en-US" dirty="0" smtClean="0"/>
              <a:t> </a:t>
            </a:r>
            <a:r>
              <a:rPr lang="en-US" i="1" dirty="0" smtClean="0"/>
              <a:t>(</a:t>
            </a:r>
            <a:r>
              <a:rPr lang="en-US" i="1" dirty="0" err="1" smtClean="0"/>
              <a:t>điều</a:t>
            </a:r>
            <a:r>
              <a:rPr lang="en-US" i="1" dirty="0" smtClean="0"/>
              <a:t> </a:t>
            </a:r>
            <a:r>
              <a:rPr lang="en-US" i="1" dirty="0" err="1" smtClean="0"/>
              <a:t>trị</a:t>
            </a:r>
            <a:r>
              <a:rPr lang="en-US" i="1" dirty="0" smtClean="0"/>
              <a:t> </a:t>
            </a:r>
            <a:r>
              <a:rPr lang="en-US" i="1" dirty="0" err="1" smtClean="0"/>
              <a:t>dài</a:t>
            </a:r>
            <a:r>
              <a:rPr lang="en-US" i="1" dirty="0" smtClean="0"/>
              <a:t> </a:t>
            </a:r>
            <a:r>
              <a:rPr lang="en-US" i="1" dirty="0" err="1" smtClean="0"/>
              <a:t>ngày</a:t>
            </a:r>
            <a:r>
              <a:rPr lang="en-US" i="1" dirty="0" smtClean="0"/>
              <a:t> </a:t>
            </a:r>
            <a:r>
              <a:rPr lang="en-US" i="1" dirty="0" err="1" smtClean="0"/>
              <a:t>cho</a:t>
            </a:r>
            <a:r>
              <a:rPr lang="en-US" i="1" dirty="0" smtClean="0"/>
              <a:t> </a:t>
            </a:r>
            <a:r>
              <a:rPr lang="en-US" i="1" dirty="0" err="1" smtClean="0"/>
              <a:t>bệnh</a:t>
            </a:r>
            <a:r>
              <a:rPr lang="en-US" i="1" dirty="0" smtClean="0"/>
              <a:t> </a:t>
            </a:r>
            <a:r>
              <a:rPr lang="en-US" i="1" dirty="0" err="1" smtClean="0"/>
              <a:t>động</a:t>
            </a:r>
            <a:r>
              <a:rPr lang="en-US" i="1" dirty="0" smtClean="0"/>
              <a:t> </a:t>
            </a:r>
            <a:r>
              <a:rPr lang="en-US" i="1" dirty="0" err="1" smtClean="0"/>
              <a:t>kinh</a:t>
            </a:r>
            <a:r>
              <a:rPr lang="en-US" i="1" dirty="0" smtClean="0"/>
              <a:t>)</a:t>
            </a:r>
            <a:r>
              <a:rPr lang="en-US" dirty="0" smtClean="0"/>
              <a:t>, </a:t>
            </a:r>
            <a:r>
              <a:rPr lang="en-US" dirty="0" err="1" smtClean="0"/>
              <a:t>Ofmantin</a:t>
            </a:r>
            <a:r>
              <a:rPr lang="en-US" dirty="0" smtClean="0"/>
              <a:t> </a:t>
            </a:r>
            <a:r>
              <a:rPr lang="en-US" dirty="0" err="1" smtClean="0"/>
              <a:t>625mg</a:t>
            </a:r>
            <a:r>
              <a:rPr lang="en-US" dirty="0" smtClean="0"/>
              <a:t> </a:t>
            </a:r>
          </a:p>
          <a:p>
            <a:pPr marL="0" indent="0" algn="just">
              <a:lnSpc>
                <a:spcPct val="150000"/>
              </a:lnSpc>
              <a:buNone/>
            </a:pPr>
            <a:r>
              <a:rPr lang="en-US" dirty="0"/>
              <a:t> </a:t>
            </a:r>
            <a:r>
              <a:rPr lang="en-US" dirty="0" smtClean="0"/>
              <a:t>  </a:t>
            </a:r>
            <a:r>
              <a:rPr lang="en-US" dirty="0" err="1" smtClean="0"/>
              <a:t>Hãy</a:t>
            </a:r>
            <a:r>
              <a:rPr lang="en-US" dirty="0" smtClean="0"/>
              <a:t> </a:t>
            </a:r>
            <a:r>
              <a:rPr lang="en-US" dirty="0" err="1"/>
              <a:t>sắp</a:t>
            </a:r>
            <a:r>
              <a:rPr lang="en-US" dirty="0"/>
              <a:t> </a:t>
            </a:r>
            <a:r>
              <a:rPr lang="en-US" dirty="0" err="1"/>
              <a:t>x</a:t>
            </a:r>
            <a:r>
              <a:rPr lang="en-US" dirty="0" err="1" smtClean="0"/>
              <a:t>ếp</a:t>
            </a:r>
            <a:r>
              <a:rPr lang="en-US" dirty="0" smtClean="0"/>
              <a:t> </a:t>
            </a:r>
            <a:r>
              <a:rPr lang="en-US" dirty="0" err="1"/>
              <a:t>theo</a:t>
            </a:r>
            <a:r>
              <a:rPr lang="en-US" dirty="0"/>
              <a:t> </a:t>
            </a:r>
            <a:r>
              <a:rPr lang="en-US" dirty="0" err="1"/>
              <a:t>thứ</a:t>
            </a:r>
            <a:r>
              <a:rPr lang="en-US" dirty="0"/>
              <a:t> </a:t>
            </a:r>
            <a:r>
              <a:rPr lang="en-US" dirty="0" err="1"/>
              <a:t>tự</a:t>
            </a:r>
            <a:r>
              <a:rPr lang="en-US" dirty="0"/>
              <a:t> </a:t>
            </a:r>
            <a:r>
              <a:rPr lang="en-US" dirty="0" err="1"/>
              <a:t>cho</a:t>
            </a:r>
            <a:r>
              <a:rPr lang="en-US" dirty="0"/>
              <a:t> </a:t>
            </a:r>
            <a:r>
              <a:rPr lang="en-US" dirty="0" err="1"/>
              <a:t>phù</a:t>
            </a:r>
            <a:r>
              <a:rPr lang="en-US" dirty="0"/>
              <a:t> </a:t>
            </a:r>
            <a:r>
              <a:rPr lang="en-US" dirty="0" err="1"/>
              <a:t>hợp</a:t>
            </a:r>
            <a:r>
              <a:rPr lang="en-US" dirty="0"/>
              <a:t> </a:t>
            </a:r>
            <a:r>
              <a:rPr lang="en-US" dirty="0" err="1"/>
              <a:t>nhất</a:t>
            </a:r>
            <a:r>
              <a:rPr lang="en-US" dirty="0"/>
              <a:t>?</a:t>
            </a:r>
          </a:p>
          <a:p>
            <a:pPr marL="0" indent="0" algn="just">
              <a:lnSpc>
                <a:spcPct val="150000"/>
              </a:lnSpc>
              <a:buNone/>
            </a:pPr>
            <a:endParaRPr lang="en-US" dirty="0"/>
          </a:p>
        </p:txBody>
      </p:sp>
      <p:sp>
        <p:nvSpPr>
          <p:cNvPr id="2" name="Slide Number Placeholder 1"/>
          <p:cNvSpPr>
            <a:spLocks noGrp="1"/>
          </p:cNvSpPr>
          <p:nvPr>
            <p:ph type="sldNum" sz="quarter" idx="15"/>
          </p:nvPr>
        </p:nvSpPr>
        <p:spPr/>
        <p:txBody>
          <a:bodyPr/>
          <a:lstStyle/>
          <a:p>
            <a:fld id="{26427BC4-097F-4F72-9A28-9B837B468211}" type="slidenum">
              <a:rPr lang="en-US" smtClean="0"/>
              <a:t>19</a:t>
            </a:fld>
            <a:endParaRPr lang="en-US"/>
          </a:p>
        </p:txBody>
      </p:sp>
    </p:spTree>
    <p:extLst>
      <p:ext uri="{BB962C8B-B14F-4D97-AF65-F5344CB8AC3E}">
        <p14:creationId xmlns:p14="http://schemas.microsoft.com/office/powerpoint/2010/main" val="13594046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p:spPr>
        <p:txBody>
          <a:bodyPr>
            <a:normAutofit/>
          </a:bodyPr>
          <a:lstStyle/>
          <a:p>
            <a:r>
              <a:rPr lang="en-US" sz="3200" b="1" dirty="0" err="1" smtClean="0">
                <a:solidFill>
                  <a:srgbClr val="FF0000"/>
                </a:solidFill>
                <a:latin typeface="Times New Roman" pitchFamily="18" charset="0"/>
                <a:cs typeface="Times New Roman" pitchFamily="18" charset="0"/>
              </a:rPr>
              <a:t>NỘI</a:t>
            </a:r>
            <a:r>
              <a:rPr lang="en-US" sz="3200" b="1" dirty="0" smtClean="0">
                <a:solidFill>
                  <a:srgbClr val="FF0000"/>
                </a:solidFill>
                <a:latin typeface="Times New Roman" pitchFamily="18" charset="0"/>
                <a:cs typeface="Times New Roman" pitchFamily="18" charset="0"/>
              </a:rPr>
              <a:t> DUNG: </a:t>
            </a:r>
            <a:endParaRPr lang="en-US" sz="3200" b="1" dirty="0">
              <a:solidFill>
                <a:srgbClr val="FF0000"/>
              </a:solidFill>
              <a:latin typeface="Times New Roman" pitchFamily="18" charset="0"/>
              <a:cs typeface="Times New Roman" pitchFamily="18" charset="0"/>
            </a:endParaRPr>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2242216647"/>
              </p:ext>
            </p:extLst>
          </p:nvPr>
        </p:nvGraphicFramePr>
        <p:xfrm>
          <a:off x="457200" y="1371600"/>
          <a:ext cx="8077200" cy="4800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5"/>
          </p:nvPr>
        </p:nvSpPr>
        <p:spPr/>
        <p:txBody>
          <a:bodyPr/>
          <a:lstStyle/>
          <a:p>
            <a:fld id="{26427BC4-097F-4F72-9A28-9B837B468211}" type="slidenum">
              <a:rPr lang="en-US" smtClean="0"/>
              <a:t>2</a:t>
            </a:fld>
            <a:endParaRPr lang="en-US"/>
          </a:p>
        </p:txBody>
      </p:sp>
    </p:spTree>
    <p:extLst>
      <p:ext uri="{BB962C8B-B14F-4D97-AF65-F5344CB8AC3E}">
        <p14:creationId xmlns:p14="http://schemas.microsoft.com/office/powerpoint/2010/main" val="3796400855"/>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5800" y="762000"/>
            <a:ext cx="7543800" cy="5711952"/>
          </a:xfrm>
        </p:spPr>
        <p:txBody>
          <a:bodyPr/>
          <a:lstStyle/>
          <a:p>
            <a:r>
              <a:rPr lang="en-US" dirty="0" smtClean="0"/>
              <a:t>1/ Phenobarbital </a:t>
            </a:r>
            <a:r>
              <a:rPr lang="en-US" dirty="0" err="1" smtClean="0"/>
              <a:t>100mg</a:t>
            </a:r>
            <a:endParaRPr lang="en-US" dirty="0" smtClean="0"/>
          </a:p>
          <a:p>
            <a:r>
              <a:rPr lang="en-US" dirty="0" smtClean="0"/>
              <a:t>2/ </a:t>
            </a:r>
            <a:r>
              <a:rPr lang="en-US" dirty="0" err="1"/>
              <a:t>Carbamazepin</a:t>
            </a:r>
            <a:r>
              <a:rPr lang="en-US" dirty="0"/>
              <a:t> 200 </a:t>
            </a:r>
            <a:r>
              <a:rPr lang="en-US" dirty="0" smtClean="0"/>
              <a:t>mg</a:t>
            </a:r>
          </a:p>
          <a:p>
            <a:r>
              <a:rPr lang="en-US" dirty="0" smtClean="0"/>
              <a:t>3/ (1) </a:t>
            </a:r>
            <a:r>
              <a:rPr lang="en-US" dirty="0" err="1" smtClean="0"/>
              <a:t>Ofmantin</a:t>
            </a:r>
            <a:r>
              <a:rPr lang="en-US" dirty="0" smtClean="0"/>
              <a:t> </a:t>
            </a:r>
            <a:r>
              <a:rPr lang="en-US" dirty="0" err="1"/>
              <a:t>625mg</a:t>
            </a:r>
            <a:r>
              <a:rPr lang="en-US" dirty="0"/>
              <a:t> </a:t>
            </a:r>
            <a:endParaRPr lang="en-US" dirty="0" smtClean="0"/>
          </a:p>
          <a:p>
            <a:r>
              <a:rPr lang="en-US" dirty="0"/>
              <a:t>4</a:t>
            </a:r>
            <a:r>
              <a:rPr lang="en-US" dirty="0" smtClean="0"/>
              <a:t>/ Haloperidol </a:t>
            </a:r>
            <a:r>
              <a:rPr lang="en-US" dirty="0" err="1"/>
              <a:t>2mg</a:t>
            </a:r>
            <a:r>
              <a:rPr lang="en-US" dirty="0"/>
              <a:t>/ </a:t>
            </a:r>
            <a:r>
              <a:rPr lang="en-US" dirty="0" err="1"/>
              <a:t>viên</a:t>
            </a:r>
            <a:endParaRPr lang="en-US" dirty="0"/>
          </a:p>
        </p:txBody>
      </p:sp>
      <p:sp>
        <p:nvSpPr>
          <p:cNvPr id="2" name="Slide Number Placeholder 1"/>
          <p:cNvSpPr>
            <a:spLocks noGrp="1"/>
          </p:cNvSpPr>
          <p:nvPr>
            <p:ph type="sldNum" sz="quarter" idx="15"/>
          </p:nvPr>
        </p:nvSpPr>
        <p:spPr/>
        <p:txBody>
          <a:bodyPr/>
          <a:lstStyle/>
          <a:p>
            <a:fld id="{26427BC4-097F-4F72-9A28-9B837B468211}" type="slidenum">
              <a:rPr lang="en-US" smtClean="0"/>
              <a:t>20</a:t>
            </a:fld>
            <a:endParaRPr lang="en-US"/>
          </a:p>
        </p:txBody>
      </p:sp>
    </p:spTree>
    <p:extLst>
      <p:ext uri="{BB962C8B-B14F-4D97-AF65-F5344CB8AC3E}">
        <p14:creationId xmlns:p14="http://schemas.microsoft.com/office/powerpoint/2010/main" val="15622445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7671816" cy="5864352"/>
          </a:xfrm>
        </p:spPr>
        <p:txBody>
          <a:bodyPr/>
          <a:lstStyle/>
          <a:p>
            <a:pPr>
              <a:buClr>
                <a:srgbClr val="00B050"/>
              </a:buClr>
              <a:buFont typeface="Wingdings" panose="05000000000000000000" pitchFamily="2" charset="2"/>
              <a:buChar char="v"/>
            </a:pPr>
            <a:r>
              <a:rPr lang="en-US" b="1" dirty="0" smtClean="0">
                <a:solidFill>
                  <a:srgbClr val="FF0000"/>
                </a:solidFill>
                <a:latin typeface="Times New Roman" panose="02020603050405020304" pitchFamily="18" charset="0"/>
                <a:cs typeface="Times New Roman" panose="02020603050405020304" pitchFamily="18" charset="0"/>
              </a:rPr>
              <a:t>DANH MỤC THUỐC BỊ CẤM SỬ DỤNG TRONG MỘT SỐ NGÀNH LĨNH VỰC CÓ TẠI BỆNH VIỆN</a:t>
            </a:r>
          </a:p>
          <a:p>
            <a:r>
              <a:rPr lang="en-US" dirty="0" smtClean="0">
                <a:latin typeface="Times New Roman" panose="02020603050405020304" pitchFamily="18" charset="0"/>
                <a:cs typeface="Times New Roman" panose="02020603050405020304" pitchFamily="18" charset="0"/>
              </a:rPr>
              <a:t>1/ Ciprofloxacin</a:t>
            </a:r>
          </a:p>
          <a:p>
            <a:r>
              <a:rPr lang="en-US" dirty="0" smtClean="0">
                <a:latin typeface="Times New Roman" panose="02020603050405020304" pitchFamily="18" charset="0"/>
                <a:cs typeface="Times New Roman" panose="02020603050405020304" pitchFamily="18" charset="0"/>
              </a:rPr>
              <a:t>2/ Colchicine</a:t>
            </a:r>
          </a:p>
          <a:p>
            <a:r>
              <a:rPr lang="en-US" dirty="0" smtClean="0">
                <a:latin typeface="Times New Roman" panose="02020603050405020304" pitchFamily="18" charset="0"/>
                <a:cs typeface="Times New Roman" panose="02020603050405020304" pitchFamily="18" charset="0"/>
              </a:rPr>
              <a:t>3/ Chlorpromazine</a:t>
            </a:r>
          </a:p>
          <a:p>
            <a:r>
              <a:rPr lang="en-US" dirty="0" smtClean="0">
                <a:latin typeface="Times New Roman" panose="02020603050405020304" pitchFamily="18" charset="0"/>
                <a:cs typeface="Times New Roman" panose="02020603050405020304" pitchFamily="18" charset="0"/>
              </a:rPr>
              <a:t>4/ Levofloxacin,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Moxifloxacin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Norfloxacin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Ofloxacin</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5/ Metronidazole</a:t>
            </a:r>
          </a:p>
          <a:p>
            <a:r>
              <a:rPr lang="en-US" dirty="0" smtClean="0">
                <a:latin typeface="Times New Roman" panose="02020603050405020304" pitchFamily="18" charset="0"/>
                <a:cs typeface="Times New Roman" panose="02020603050405020304" pitchFamily="18" charset="0"/>
              </a:rPr>
              <a:t>6/ </a:t>
            </a:r>
            <a:r>
              <a:rPr lang="en-US" dirty="0">
                <a:latin typeface="Times New Roman" panose="02020603050405020304" pitchFamily="18" charset="0"/>
                <a:cs typeface="Times New Roman" panose="02020603050405020304" pitchFamily="18" charset="0"/>
              </a:rPr>
              <a:t>Salbutamol</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7/ </a:t>
            </a:r>
            <a:r>
              <a:rPr lang="en-US" dirty="0" err="1" smtClean="0">
                <a:latin typeface="Times New Roman" panose="02020603050405020304" pitchFamily="18" charset="0"/>
                <a:cs typeface="Times New Roman" panose="02020603050405020304" pitchFamily="18" charset="0"/>
              </a:rPr>
              <a:t>Vancomycin</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5"/>
          </p:nvPr>
        </p:nvSpPr>
        <p:spPr/>
        <p:txBody>
          <a:bodyPr/>
          <a:lstStyle/>
          <a:p>
            <a:fld id="{26427BC4-097F-4F72-9A28-9B837B468211}" type="slidenum">
              <a:rPr lang="en-US" smtClean="0"/>
              <a:t>21</a:t>
            </a:fld>
            <a:endParaRPr lang="en-US"/>
          </a:p>
        </p:txBody>
      </p:sp>
    </p:spTree>
    <p:extLst>
      <p:ext uri="{BB962C8B-B14F-4D97-AF65-F5344CB8AC3E}">
        <p14:creationId xmlns:p14="http://schemas.microsoft.com/office/powerpoint/2010/main" val="1354243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381000"/>
            <a:ext cx="7848600" cy="6092952"/>
          </a:xfrm>
        </p:spPr>
        <p:txBody>
          <a:bodyPr>
            <a:normAutofit/>
          </a:bodyPr>
          <a:lstStyle/>
          <a:p>
            <a:pPr marL="0" indent="0">
              <a:buNone/>
            </a:pPr>
            <a:r>
              <a:rPr lang="es-ES" b="1" dirty="0" smtClean="0">
                <a:solidFill>
                  <a:srgbClr val="FF0000"/>
                </a:solidFill>
                <a:latin typeface="Times New Roman" panose="02020603050405020304" pitchFamily="18" charset="0"/>
                <a:cs typeface="Times New Roman" panose="02020603050405020304" pitchFamily="18" charset="0"/>
              </a:rPr>
              <a:t>QUYẾT ĐỊNH:1517/BYT-KCB</a:t>
            </a:r>
          </a:p>
          <a:p>
            <a:pPr marL="280988" indent="-280988">
              <a:buNone/>
            </a:pPr>
            <a:r>
              <a:rPr lang="en-US" dirty="0" smtClean="0"/>
              <a:t>  </a:t>
            </a:r>
            <a:r>
              <a:rPr lang="vi-VN" b="1" dirty="0" smtClean="0">
                <a:solidFill>
                  <a:srgbClr val="00B0F0"/>
                </a:solidFill>
              </a:rPr>
              <a:t>Danh </a:t>
            </a:r>
            <a:r>
              <a:rPr lang="vi-VN" b="1" dirty="0">
                <a:solidFill>
                  <a:srgbClr val="00B0F0"/>
                </a:solidFill>
              </a:rPr>
              <a:t>mục thuốc phải kê đơn và bán theo </a:t>
            </a:r>
            <a:r>
              <a:rPr lang="vi-VN" b="1" dirty="0" smtClean="0">
                <a:solidFill>
                  <a:srgbClr val="00B0F0"/>
                </a:solidFill>
              </a:rPr>
              <a:t>đơn</a:t>
            </a:r>
            <a:r>
              <a:rPr lang="en-US" b="1" dirty="0" smtClean="0">
                <a:solidFill>
                  <a:srgbClr val="00B0F0"/>
                </a:solidFill>
              </a:rPr>
              <a:t> </a:t>
            </a:r>
            <a:r>
              <a:rPr lang="en-US" b="1" dirty="0" err="1" smtClean="0">
                <a:solidFill>
                  <a:srgbClr val="00B0F0"/>
                </a:solidFill>
              </a:rPr>
              <a:t>gồm</a:t>
            </a:r>
            <a:r>
              <a:rPr lang="en-US" b="1" dirty="0" smtClean="0">
                <a:solidFill>
                  <a:srgbClr val="00B0F0"/>
                </a:solidFill>
              </a:rPr>
              <a:t>: </a:t>
            </a:r>
            <a:r>
              <a:rPr lang="en-US" b="1" dirty="0" smtClean="0">
                <a:solidFill>
                  <a:srgbClr val="FF0000"/>
                </a:solidFill>
              </a:rPr>
              <a:t>30</a:t>
            </a:r>
            <a:r>
              <a:rPr lang="en-US" b="1" dirty="0" smtClean="0">
                <a:solidFill>
                  <a:srgbClr val="00B0F0"/>
                </a:solidFill>
              </a:rPr>
              <a:t> </a:t>
            </a:r>
            <a:r>
              <a:rPr lang="en-US" b="1" dirty="0" err="1" smtClean="0">
                <a:solidFill>
                  <a:srgbClr val="00B0F0"/>
                </a:solidFill>
              </a:rPr>
              <a:t>nhóm</a:t>
            </a:r>
            <a:endParaRPr lang="en-US" b="1" dirty="0" smtClean="0">
              <a:solidFill>
                <a:srgbClr val="00B0F0"/>
              </a:solidFill>
            </a:endParaRPr>
          </a:p>
          <a:p>
            <a:pPr marL="280988" indent="-280988">
              <a:buNone/>
            </a:pPr>
            <a:r>
              <a:rPr lang="vi-VN" dirty="0"/>
              <a:t>1. Thuốc gây nghiện;</a:t>
            </a:r>
            <a:endParaRPr lang="en-US" dirty="0"/>
          </a:p>
          <a:p>
            <a:pPr marL="280988" indent="-280988">
              <a:buNone/>
            </a:pPr>
            <a:r>
              <a:rPr lang="vi-VN" dirty="0"/>
              <a:t>2. Thuốc hướng tâm thần và tiền chất dùng làm thuốc;</a:t>
            </a:r>
            <a:endParaRPr lang="en-US" dirty="0"/>
          </a:p>
          <a:p>
            <a:pPr marL="280988" indent="-280988">
              <a:buNone/>
            </a:pPr>
            <a:r>
              <a:rPr lang="vi-VN" dirty="0"/>
              <a:t>3. Thuốc gây mê;</a:t>
            </a:r>
            <a:endParaRPr lang="en-US" dirty="0"/>
          </a:p>
          <a:p>
            <a:pPr marL="280988" indent="-280988">
              <a:buNone/>
            </a:pPr>
            <a:r>
              <a:rPr lang="vi-VN" dirty="0"/>
              <a:t>4. Thuốc giảm đau, chống viêm không steroid trừ </a:t>
            </a:r>
            <a:r>
              <a:rPr lang="vi-VN" dirty="0" smtClean="0"/>
              <a:t>Acetylsalicylic acid </a:t>
            </a:r>
            <a:r>
              <a:rPr lang="vi-VN" dirty="0"/>
              <a:t>(Aspirin) và </a:t>
            </a:r>
            <a:r>
              <a:rPr lang="vi-VN" dirty="0" smtClean="0"/>
              <a:t>Paracetamol;</a:t>
            </a:r>
            <a:endParaRPr lang="en-US" dirty="0"/>
          </a:p>
          <a:p>
            <a:pPr marL="280988" indent="-280988">
              <a:buNone/>
            </a:pPr>
            <a:r>
              <a:rPr lang="vi-VN" dirty="0"/>
              <a:t>5. Thuốc điều trị bệnh Gút;</a:t>
            </a:r>
            <a:endParaRPr lang="en-US" dirty="0"/>
          </a:p>
          <a:p>
            <a:pPr marL="280988" indent="-280988">
              <a:buNone/>
            </a:pPr>
            <a:r>
              <a:rPr lang="vi-VN" dirty="0"/>
              <a:t>6. Thuốc cấp cứu và chống độc;</a:t>
            </a:r>
            <a:endParaRPr lang="en-US" dirty="0"/>
          </a:p>
          <a:p>
            <a:pPr marL="280988" indent="-280988">
              <a:buNone/>
            </a:pPr>
            <a:r>
              <a:rPr lang="vi-VN" dirty="0"/>
              <a:t>7. Thuốc điều trị giun chỉ, sán lá;</a:t>
            </a:r>
            <a:endParaRPr lang="en-US" dirty="0"/>
          </a:p>
          <a:p>
            <a:pPr marL="280988" indent="-280988">
              <a:buNone/>
            </a:pPr>
            <a:r>
              <a:rPr lang="vi-VN" dirty="0"/>
              <a:t>8. Thuốc kháng sinh;</a:t>
            </a:r>
            <a:endParaRPr lang="en-US" dirty="0"/>
          </a:p>
          <a:p>
            <a:pPr marL="280988" indent="-280988">
              <a:buNone/>
            </a:pPr>
            <a:r>
              <a:rPr lang="vi-VN" dirty="0"/>
              <a:t>9. Thuốc điều trị virút;</a:t>
            </a:r>
            <a:endParaRPr lang="en-US" dirty="0"/>
          </a:p>
          <a:p>
            <a:pPr marL="280988" indent="-280988">
              <a:buNone/>
            </a:pPr>
            <a:r>
              <a:rPr lang="vi-VN" dirty="0"/>
              <a:t>10. Thuốc điều trị nấm;</a:t>
            </a:r>
            <a:endParaRPr lang="en-US" dirty="0"/>
          </a:p>
          <a:p>
            <a:pPr marL="0" indent="0">
              <a:buNone/>
            </a:pPr>
            <a:endParaRPr lang="en-US" dirty="0">
              <a:solidFill>
                <a:srgbClr val="FF0000"/>
              </a:solidFill>
            </a:endParaRPr>
          </a:p>
        </p:txBody>
      </p:sp>
      <p:sp>
        <p:nvSpPr>
          <p:cNvPr id="2" name="Slide Number Placeholder 1"/>
          <p:cNvSpPr>
            <a:spLocks noGrp="1"/>
          </p:cNvSpPr>
          <p:nvPr>
            <p:ph type="sldNum" sz="quarter" idx="15"/>
          </p:nvPr>
        </p:nvSpPr>
        <p:spPr/>
        <p:txBody>
          <a:bodyPr/>
          <a:lstStyle/>
          <a:p>
            <a:fld id="{26427BC4-097F-4F72-9A28-9B837B468211}" type="slidenum">
              <a:rPr lang="en-US" smtClean="0"/>
              <a:t>22</a:t>
            </a:fld>
            <a:endParaRPr lang="en-US"/>
          </a:p>
        </p:txBody>
      </p:sp>
    </p:spTree>
    <p:extLst>
      <p:ext uri="{BB962C8B-B14F-4D97-AF65-F5344CB8AC3E}">
        <p14:creationId xmlns:p14="http://schemas.microsoft.com/office/powerpoint/2010/main" val="39864907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5800" y="457200"/>
            <a:ext cx="7620000" cy="6016752"/>
          </a:xfrm>
        </p:spPr>
        <p:txBody>
          <a:bodyPr>
            <a:normAutofit/>
          </a:bodyPr>
          <a:lstStyle/>
          <a:p>
            <a:pPr marL="457200" indent="-457200">
              <a:buNone/>
            </a:pPr>
            <a:r>
              <a:rPr lang="vi-VN" dirty="0"/>
              <a:t>11. Thuốc điều trị lao;</a:t>
            </a:r>
            <a:endParaRPr lang="en-US" dirty="0"/>
          </a:p>
          <a:p>
            <a:pPr marL="457200" indent="-457200">
              <a:buNone/>
            </a:pPr>
            <a:r>
              <a:rPr lang="vi-VN" dirty="0"/>
              <a:t>12. Thuốc điều trị sốt rét;</a:t>
            </a:r>
            <a:endParaRPr lang="en-US" dirty="0"/>
          </a:p>
          <a:p>
            <a:pPr marL="457200" indent="-457200">
              <a:buNone/>
            </a:pPr>
            <a:r>
              <a:rPr lang="vi-VN" dirty="0"/>
              <a:t>13. Thuốc điều trị đau nửa đầu (Migraine);</a:t>
            </a:r>
            <a:endParaRPr lang="en-US" dirty="0"/>
          </a:p>
          <a:p>
            <a:pPr marL="457200" indent="-457200">
              <a:buNone/>
            </a:pPr>
            <a:r>
              <a:rPr lang="vi-VN" dirty="0"/>
              <a:t>14. Thuốc điều trị ung thư và tác động vào hệ thống miễn dịch;</a:t>
            </a:r>
            <a:endParaRPr lang="en-US" dirty="0"/>
          </a:p>
          <a:p>
            <a:pPr marL="457200" indent="-457200">
              <a:buNone/>
            </a:pPr>
            <a:r>
              <a:rPr lang="vi-VN" dirty="0"/>
              <a:t>15. Thuốc điều trị parkinson</a:t>
            </a:r>
            <a:endParaRPr lang="en-US" dirty="0" smtClean="0"/>
          </a:p>
          <a:p>
            <a:pPr marL="457200" indent="-457200">
              <a:buNone/>
            </a:pPr>
            <a:r>
              <a:rPr lang="vi-VN" dirty="0" smtClean="0"/>
              <a:t>16</a:t>
            </a:r>
            <a:r>
              <a:rPr lang="vi-VN" dirty="0"/>
              <a:t>. Thuốc tác động lên quá trình đông máu;</a:t>
            </a:r>
            <a:endParaRPr lang="en-US" dirty="0"/>
          </a:p>
          <a:p>
            <a:pPr marL="457200" indent="-457200">
              <a:buNone/>
            </a:pPr>
            <a:r>
              <a:rPr lang="vi-VN" dirty="0"/>
              <a:t>17. Máu, chế phẩm máu, dung dịch cao phân tử;</a:t>
            </a:r>
            <a:endParaRPr lang="en-US" dirty="0"/>
          </a:p>
          <a:p>
            <a:pPr marL="457200" indent="-457200">
              <a:buNone/>
            </a:pPr>
            <a:r>
              <a:rPr lang="vi-VN" dirty="0"/>
              <a:t>18. Nhóm thuốc tim mạch: </a:t>
            </a:r>
            <a:r>
              <a:rPr lang="vi-VN" dirty="0" smtClean="0"/>
              <a:t>Thuốc điều </a:t>
            </a:r>
            <a:r>
              <a:rPr lang="vi-VN" dirty="0"/>
              <a:t>trị bệnh mạch vành, thuốc chống loạn nhịp, thuốc điều trị tăng huyết áp, thuốc điều trị hạ huyết áp, thuốc điều trị suy tim, thuốc chống huyết khối, thuốc hạ lipid máu;</a:t>
            </a:r>
            <a:endParaRPr lang="en-US" dirty="0"/>
          </a:p>
          <a:p>
            <a:pPr marL="457200" indent="-457200">
              <a:buNone/>
            </a:pPr>
            <a:r>
              <a:rPr lang="en-US" dirty="0"/>
              <a:t>19. </a:t>
            </a:r>
            <a:r>
              <a:rPr lang="en-US" dirty="0" err="1"/>
              <a:t>Thuốc</a:t>
            </a:r>
            <a:r>
              <a:rPr lang="en-US" dirty="0"/>
              <a:t> </a:t>
            </a:r>
            <a:r>
              <a:rPr lang="en-US" dirty="0" err="1"/>
              <a:t>dùng</a:t>
            </a:r>
            <a:r>
              <a:rPr lang="en-US" dirty="0"/>
              <a:t> </a:t>
            </a:r>
            <a:r>
              <a:rPr lang="en-US" dirty="0" err="1"/>
              <a:t>cho</a:t>
            </a:r>
            <a:r>
              <a:rPr lang="en-US" dirty="0"/>
              <a:t> </a:t>
            </a:r>
            <a:r>
              <a:rPr lang="en-US" dirty="0" err="1"/>
              <a:t>chẩn</a:t>
            </a:r>
            <a:r>
              <a:rPr lang="en-US" dirty="0"/>
              <a:t> </a:t>
            </a:r>
            <a:r>
              <a:rPr lang="en-US" dirty="0" err="1"/>
              <a:t>đoán</a:t>
            </a:r>
            <a:r>
              <a:rPr lang="en-US" dirty="0"/>
              <a:t>;</a:t>
            </a:r>
          </a:p>
          <a:p>
            <a:pPr marL="457200" indent="-457200">
              <a:buNone/>
            </a:pPr>
            <a:r>
              <a:rPr lang="en-US" dirty="0"/>
              <a:t>20. </a:t>
            </a:r>
            <a:r>
              <a:rPr lang="en-US" dirty="0" err="1"/>
              <a:t>Thuốc</a:t>
            </a:r>
            <a:r>
              <a:rPr lang="en-US" dirty="0"/>
              <a:t> </a:t>
            </a:r>
            <a:r>
              <a:rPr lang="en-US" dirty="0" err="1"/>
              <a:t>lợi</a:t>
            </a:r>
            <a:r>
              <a:rPr lang="en-US" dirty="0"/>
              <a:t> </a:t>
            </a:r>
            <a:r>
              <a:rPr lang="en-US" dirty="0" err="1"/>
              <a:t>tiểu</a:t>
            </a:r>
            <a:r>
              <a:rPr lang="en-US" dirty="0" smtClean="0"/>
              <a:t>;</a:t>
            </a:r>
            <a:endParaRPr lang="en-US" dirty="0"/>
          </a:p>
        </p:txBody>
      </p:sp>
      <p:sp>
        <p:nvSpPr>
          <p:cNvPr id="2" name="Slide Number Placeholder 1"/>
          <p:cNvSpPr>
            <a:spLocks noGrp="1"/>
          </p:cNvSpPr>
          <p:nvPr>
            <p:ph type="sldNum" sz="quarter" idx="15"/>
          </p:nvPr>
        </p:nvSpPr>
        <p:spPr/>
        <p:txBody>
          <a:bodyPr/>
          <a:lstStyle/>
          <a:p>
            <a:fld id="{26427BC4-097F-4F72-9A28-9B837B468211}" type="slidenum">
              <a:rPr lang="en-US" smtClean="0"/>
              <a:t>23</a:t>
            </a:fld>
            <a:endParaRPr lang="en-US"/>
          </a:p>
        </p:txBody>
      </p:sp>
    </p:spTree>
    <p:extLst>
      <p:ext uri="{BB962C8B-B14F-4D97-AF65-F5344CB8AC3E}">
        <p14:creationId xmlns:p14="http://schemas.microsoft.com/office/powerpoint/2010/main" val="282299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5800" y="609600"/>
            <a:ext cx="7620000" cy="5864352"/>
          </a:xfrm>
        </p:spPr>
        <p:txBody>
          <a:bodyPr>
            <a:normAutofit/>
          </a:bodyPr>
          <a:lstStyle/>
          <a:p>
            <a:pPr marL="515938" indent="-515938">
              <a:buNone/>
            </a:pPr>
            <a:r>
              <a:rPr lang="en-US" dirty="0"/>
              <a:t>21. </a:t>
            </a:r>
            <a:r>
              <a:rPr lang="en-US" dirty="0" err="1"/>
              <a:t>Thuốc</a:t>
            </a:r>
            <a:r>
              <a:rPr lang="en-US" dirty="0"/>
              <a:t> </a:t>
            </a:r>
            <a:r>
              <a:rPr lang="en-US" dirty="0" err="1"/>
              <a:t>chống</a:t>
            </a:r>
            <a:r>
              <a:rPr lang="en-US" dirty="0"/>
              <a:t> </a:t>
            </a:r>
            <a:r>
              <a:rPr lang="en-US" dirty="0" err="1"/>
              <a:t>loét</a:t>
            </a:r>
            <a:r>
              <a:rPr lang="en-US" dirty="0"/>
              <a:t> </a:t>
            </a:r>
            <a:r>
              <a:rPr lang="en-US" dirty="0" err="1"/>
              <a:t>dạ</a:t>
            </a:r>
            <a:r>
              <a:rPr lang="en-US" dirty="0"/>
              <a:t> </a:t>
            </a:r>
            <a:r>
              <a:rPr lang="en-US" dirty="0" err="1"/>
              <a:t>dày</a:t>
            </a:r>
            <a:r>
              <a:rPr lang="en-US" dirty="0"/>
              <a:t>: </a:t>
            </a:r>
            <a:r>
              <a:rPr lang="en-US" dirty="0" err="1"/>
              <a:t>thuốc</a:t>
            </a:r>
            <a:r>
              <a:rPr lang="en-US" dirty="0"/>
              <a:t> </a:t>
            </a:r>
            <a:r>
              <a:rPr lang="en-US" dirty="0" err="1"/>
              <a:t>kháng</a:t>
            </a:r>
            <a:r>
              <a:rPr lang="en-US" dirty="0"/>
              <a:t> </a:t>
            </a:r>
            <a:r>
              <a:rPr lang="en-US" dirty="0" err="1"/>
              <a:t>histamin</a:t>
            </a:r>
            <a:r>
              <a:rPr lang="en-US" dirty="0"/>
              <a:t> </a:t>
            </a:r>
            <a:r>
              <a:rPr lang="en-US" dirty="0" err="1"/>
              <a:t>H2</a:t>
            </a:r>
            <a:r>
              <a:rPr lang="en-US" dirty="0"/>
              <a:t>, </a:t>
            </a:r>
            <a:r>
              <a:rPr lang="en-US" dirty="0" err="1"/>
              <a:t>thuốc</a:t>
            </a:r>
            <a:r>
              <a:rPr lang="en-US" dirty="0"/>
              <a:t> </a:t>
            </a:r>
            <a:r>
              <a:rPr lang="en-US" dirty="0" err="1"/>
              <a:t>ức</a:t>
            </a:r>
            <a:r>
              <a:rPr lang="en-US" dirty="0"/>
              <a:t> </a:t>
            </a:r>
            <a:r>
              <a:rPr lang="en-US" dirty="0" err="1"/>
              <a:t>chế</a:t>
            </a:r>
            <a:r>
              <a:rPr lang="en-US" dirty="0"/>
              <a:t> </a:t>
            </a:r>
            <a:r>
              <a:rPr lang="en-US" dirty="0" err="1"/>
              <a:t>bơm</a:t>
            </a:r>
            <a:r>
              <a:rPr lang="en-US" dirty="0"/>
              <a:t> proton;</a:t>
            </a:r>
          </a:p>
          <a:p>
            <a:pPr marL="515938" indent="-515938">
              <a:buNone/>
            </a:pPr>
            <a:r>
              <a:rPr lang="en-US" dirty="0"/>
              <a:t>22. Hoc </a:t>
            </a:r>
            <a:r>
              <a:rPr lang="en-US" dirty="0" err="1"/>
              <a:t>môn</a:t>
            </a:r>
            <a:r>
              <a:rPr lang="en-US" dirty="0"/>
              <a:t> (</a:t>
            </a:r>
            <a:r>
              <a:rPr lang="en-US" dirty="0" err="1"/>
              <a:t>corticoide</a:t>
            </a:r>
            <a:r>
              <a:rPr lang="en-US" dirty="0"/>
              <a:t>, insulin </a:t>
            </a:r>
            <a:r>
              <a:rPr lang="en-US" dirty="0" err="1"/>
              <a:t>và</a:t>
            </a:r>
            <a:r>
              <a:rPr lang="en-US" dirty="0"/>
              <a:t> </a:t>
            </a:r>
            <a:r>
              <a:rPr lang="en-US" dirty="0" err="1"/>
              <a:t>nhóm</a:t>
            </a:r>
            <a:r>
              <a:rPr lang="en-US" dirty="0"/>
              <a:t> </a:t>
            </a:r>
            <a:r>
              <a:rPr lang="en-US" dirty="0" err="1"/>
              <a:t>hạ</a:t>
            </a:r>
            <a:r>
              <a:rPr lang="en-US" dirty="0"/>
              <a:t> </a:t>
            </a:r>
            <a:r>
              <a:rPr lang="en-US" dirty="0" err="1"/>
              <a:t>đường</a:t>
            </a:r>
            <a:r>
              <a:rPr lang="en-US" dirty="0"/>
              <a:t> </a:t>
            </a:r>
            <a:r>
              <a:rPr lang="en-US" dirty="0" err="1"/>
              <a:t>huyết</a:t>
            </a:r>
            <a:r>
              <a:rPr lang="en-US" dirty="0"/>
              <a:t>, …) </a:t>
            </a:r>
            <a:r>
              <a:rPr lang="en-US" dirty="0" err="1"/>
              <a:t>và</a:t>
            </a:r>
            <a:r>
              <a:rPr lang="en-US" dirty="0"/>
              <a:t> </a:t>
            </a:r>
            <a:r>
              <a:rPr lang="en-US" dirty="0" err="1"/>
              <a:t>nội</a:t>
            </a:r>
            <a:r>
              <a:rPr lang="en-US" dirty="0"/>
              <a:t> </a:t>
            </a:r>
            <a:r>
              <a:rPr lang="en-US" dirty="0" err="1"/>
              <a:t>tiết</a:t>
            </a:r>
            <a:r>
              <a:rPr lang="en-US" dirty="0"/>
              <a:t> </a:t>
            </a:r>
            <a:r>
              <a:rPr lang="en-US" dirty="0" err="1"/>
              <a:t>tố</a:t>
            </a:r>
            <a:r>
              <a:rPr lang="en-US" dirty="0"/>
              <a:t> (</a:t>
            </a:r>
            <a:r>
              <a:rPr lang="en-US" dirty="0" err="1" smtClean="0"/>
              <a:t>trừ</a:t>
            </a:r>
            <a:r>
              <a:rPr lang="en-US" dirty="0" smtClean="0"/>
              <a:t> </a:t>
            </a:r>
            <a:r>
              <a:rPr lang="en-US" dirty="0" err="1"/>
              <a:t>thuốc</a:t>
            </a:r>
            <a:r>
              <a:rPr lang="en-US" dirty="0"/>
              <a:t> </a:t>
            </a:r>
            <a:r>
              <a:rPr lang="en-US" dirty="0" err="1"/>
              <a:t>tránh</a:t>
            </a:r>
            <a:r>
              <a:rPr lang="en-US" dirty="0"/>
              <a:t> </a:t>
            </a:r>
            <a:r>
              <a:rPr lang="en-US" dirty="0" err="1"/>
              <a:t>thai</a:t>
            </a:r>
            <a:r>
              <a:rPr lang="en-US" dirty="0"/>
              <a:t>);</a:t>
            </a:r>
          </a:p>
          <a:p>
            <a:pPr marL="515938" indent="-515938" algn="just">
              <a:buNone/>
            </a:pPr>
            <a:r>
              <a:rPr lang="en-US" dirty="0"/>
              <a:t>23. </a:t>
            </a:r>
            <a:r>
              <a:rPr lang="en-US" dirty="0" err="1"/>
              <a:t>Huyết</a:t>
            </a:r>
            <a:r>
              <a:rPr lang="en-US" dirty="0"/>
              <a:t> </a:t>
            </a:r>
            <a:r>
              <a:rPr lang="en-US" dirty="0" err="1"/>
              <a:t>thanh</a:t>
            </a:r>
            <a:r>
              <a:rPr lang="en-US" dirty="0"/>
              <a:t> </a:t>
            </a:r>
            <a:r>
              <a:rPr lang="en-US" dirty="0" err="1"/>
              <a:t>và</a:t>
            </a:r>
            <a:r>
              <a:rPr lang="en-US" dirty="0"/>
              <a:t> globulin </a:t>
            </a:r>
            <a:r>
              <a:rPr lang="en-US" dirty="0" err="1"/>
              <a:t>miễn</a:t>
            </a:r>
            <a:r>
              <a:rPr lang="en-US" dirty="0"/>
              <a:t> </a:t>
            </a:r>
            <a:r>
              <a:rPr lang="en-US" dirty="0" err="1"/>
              <a:t>dịch</a:t>
            </a:r>
            <a:r>
              <a:rPr lang="en-US" dirty="0"/>
              <a:t>;</a:t>
            </a:r>
          </a:p>
          <a:p>
            <a:pPr marL="515938" indent="-515938">
              <a:buNone/>
            </a:pPr>
            <a:r>
              <a:rPr lang="en-US" dirty="0"/>
              <a:t>24. </a:t>
            </a:r>
            <a:r>
              <a:rPr lang="en-US" dirty="0" err="1"/>
              <a:t>Thuốc</a:t>
            </a:r>
            <a:r>
              <a:rPr lang="en-US" dirty="0"/>
              <a:t> </a:t>
            </a:r>
            <a:r>
              <a:rPr lang="en-US" dirty="0" err="1"/>
              <a:t>giãn</a:t>
            </a:r>
            <a:r>
              <a:rPr lang="en-US" dirty="0"/>
              <a:t> </a:t>
            </a:r>
            <a:r>
              <a:rPr lang="en-US" dirty="0" err="1"/>
              <a:t>cơ</a:t>
            </a:r>
            <a:r>
              <a:rPr lang="en-US" dirty="0"/>
              <a:t> </a:t>
            </a:r>
            <a:r>
              <a:rPr lang="en-US" dirty="0" err="1"/>
              <a:t>và</a:t>
            </a:r>
            <a:r>
              <a:rPr lang="en-US" dirty="0"/>
              <a:t> </a:t>
            </a:r>
            <a:r>
              <a:rPr lang="en-US" dirty="0" err="1"/>
              <a:t>tăng</a:t>
            </a:r>
            <a:r>
              <a:rPr lang="en-US" dirty="0"/>
              <a:t> </a:t>
            </a:r>
            <a:r>
              <a:rPr lang="en-US" dirty="0" err="1"/>
              <a:t>trương</a:t>
            </a:r>
            <a:r>
              <a:rPr lang="en-US" dirty="0"/>
              <a:t> </a:t>
            </a:r>
            <a:r>
              <a:rPr lang="en-US" dirty="0" err="1"/>
              <a:t>lực</a:t>
            </a:r>
            <a:r>
              <a:rPr lang="en-US" dirty="0"/>
              <a:t> </a:t>
            </a:r>
            <a:r>
              <a:rPr lang="en-US" dirty="0" err="1"/>
              <a:t>cơ</a:t>
            </a:r>
            <a:r>
              <a:rPr lang="en-US" dirty="0"/>
              <a:t>;</a:t>
            </a:r>
          </a:p>
          <a:p>
            <a:pPr marL="515938" indent="-515938">
              <a:buNone/>
            </a:pPr>
            <a:r>
              <a:rPr lang="en-US" dirty="0"/>
              <a:t>25. </a:t>
            </a:r>
            <a:r>
              <a:rPr lang="en-US" dirty="0" err="1"/>
              <a:t>Thuốc</a:t>
            </a:r>
            <a:r>
              <a:rPr lang="en-US" dirty="0"/>
              <a:t> </a:t>
            </a:r>
            <a:r>
              <a:rPr lang="en-US" dirty="0" err="1"/>
              <a:t>làm</a:t>
            </a:r>
            <a:r>
              <a:rPr lang="en-US" dirty="0"/>
              <a:t> co, </a:t>
            </a:r>
            <a:r>
              <a:rPr lang="en-US" dirty="0" err="1"/>
              <a:t>dãn</a:t>
            </a:r>
            <a:r>
              <a:rPr lang="en-US" dirty="0"/>
              <a:t> </a:t>
            </a:r>
            <a:r>
              <a:rPr lang="en-US" dirty="0" err="1"/>
              <a:t>đồng</a:t>
            </a:r>
            <a:r>
              <a:rPr lang="en-US" dirty="0"/>
              <a:t> </a:t>
            </a:r>
            <a:r>
              <a:rPr lang="en-US" dirty="0" err="1"/>
              <a:t>tử</a:t>
            </a:r>
            <a:r>
              <a:rPr lang="en-US" dirty="0"/>
              <a:t> </a:t>
            </a:r>
            <a:r>
              <a:rPr lang="en-US" dirty="0" err="1"/>
              <a:t>và</a:t>
            </a:r>
            <a:r>
              <a:rPr lang="en-US" dirty="0"/>
              <a:t> </a:t>
            </a:r>
            <a:r>
              <a:rPr lang="en-US" dirty="0" err="1"/>
              <a:t>giảm</a:t>
            </a:r>
            <a:r>
              <a:rPr lang="en-US" dirty="0"/>
              <a:t> </a:t>
            </a:r>
            <a:r>
              <a:rPr lang="en-US" dirty="0" err="1"/>
              <a:t>nhãn</a:t>
            </a:r>
            <a:r>
              <a:rPr lang="en-US" dirty="0"/>
              <a:t> </a:t>
            </a:r>
            <a:r>
              <a:rPr lang="en-US" dirty="0" err="1"/>
              <a:t>áp</a:t>
            </a:r>
            <a:r>
              <a:rPr lang="en-US" dirty="0"/>
              <a:t>;</a:t>
            </a:r>
          </a:p>
          <a:p>
            <a:pPr marL="515938" indent="-515938" algn="just">
              <a:buNone/>
            </a:pPr>
            <a:r>
              <a:rPr lang="en-US" dirty="0"/>
              <a:t>26. </a:t>
            </a:r>
            <a:r>
              <a:rPr lang="en-US" dirty="0" err="1"/>
              <a:t>Thuốc</a:t>
            </a:r>
            <a:r>
              <a:rPr lang="en-US" dirty="0"/>
              <a:t> </a:t>
            </a:r>
            <a:r>
              <a:rPr lang="en-US" dirty="0" err="1"/>
              <a:t>thúc</a:t>
            </a:r>
            <a:r>
              <a:rPr lang="en-US" dirty="0"/>
              <a:t> </a:t>
            </a:r>
            <a:r>
              <a:rPr lang="en-US" dirty="0" err="1"/>
              <a:t>đẻ</a:t>
            </a:r>
            <a:r>
              <a:rPr lang="en-US" dirty="0"/>
              <a:t>, </a:t>
            </a:r>
            <a:r>
              <a:rPr lang="en-US" dirty="0" err="1"/>
              <a:t>cầm</a:t>
            </a:r>
            <a:r>
              <a:rPr lang="en-US" dirty="0"/>
              <a:t> </a:t>
            </a:r>
            <a:r>
              <a:rPr lang="en-US" dirty="0" err="1"/>
              <a:t>máu</a:t>
            </a:r>
            <a:r>
              <a:rPr lang="en-US" dirty="0"/>
              <a:t> </a:t>
            </a:r>
            <a:r>
              <a:rPr lang="en-US" dirty="0" err="1"/>
              <a:t>sau</a:t>
            </a:r>
            <a:r>
              <a:rPr lang="en-US" dirty="0"/>
              <a:t> </a:t>
            </a:r>
            <a:r>
              <a:rPr lang="en-US" dirty="0" err="1"/>
              <a:t>đẻ</a:t>
            </a:r>
            <a:r>
              <a:rPr lang="en-US" dirty="0"/>
              <a:t> </a:t>
            </a:r>
            <a:r>
              <a:rPr lang="en-US" dirty="0" err="1"/>
              <a:t>và</a:t>
            </a:r>
            <a:r>
              <a:rPr lang="en-US" dirty="0"/>
              <a:t> </a:t>
            </a:r>
            <a:r>
              <a:rPr lang="en-US" dirty="0" err="1"/>
              <a:t>chống</a:t>
            </a:r>
            <a:r>
              <a:rPr lang="en-US" dirty="0"/>
              <a:t> </a:t>
            </a:r>
            <a:r>
              <a:rPr lang="en-US" dirty="0" err="1"/>
              <a:t>đẻ</a:t>
            </a:r>
            <a:r>
              <a:rPr lang="en-US" dirty="0"/>
              <a:t> non;</a:t>
            </a:r>
          </a:p>
          <a:p>
            <a:pPr marL="515938" indent="-515938">
              <a:buNone/>
            </a:pPr>
            <a:r>
              <a:rPr lang="en-US" dirty="0"/>
              <a:t>27. </a:t>
            </a:r>
            <a:r>
              <a:rPr lang="en-US" dirty="0" err="1"/>
              <a:t>Thuốc</a:t>
            </a:r>
            <a:r>
              <a:rPr lang="en-US" dirty="0"/>
              <a:t> </a:t>
            </a:r>
            <a:r>
              <a:rPr lang="en-US" dirty="0" err="1"/>
              <a:t>điều</a:t>
            </a:r>
            <a:r>
              <a:rPr lang="en-US" dirty="0"/>
              <a:t> </a:t>
            </a:r>
            <a:r>
              <a:rPr lang="en-US" dirty="0" err="1"/>
              <a:t>trị</a:t>
            </a:r>
            <a:r>
              <a:rPr lang="en-US" dirty="0"/>
              <a:t> hen;</a:t>
            </a:r>
          </a:p>
          <a:p>
            <a:pPr marL="515938" indent="-515938">
              <a:buNone/>
            </a:pPr>
            <a:r>
              <a:rPr lang="en-US" dirty="0"/>
              <a:t>28. </a:t>
            </a:r>
            <a:r>
              <a:rPr lang="en-US" dirty="0" err="1"/>
              <a:t>Sinh</a:t>
            </a:r>
            <a:r>
              <a:rPr lang="en-US" dirty="0"/>
              <a:t> </a:t>
            </a:r>
            <a:r>
              <a:rPr lang="en-US" dirty="0" err="1"/>
              <a:t>phẩm</a:t>
            </a:r>
            <a:r>
              <a:rPr lang="en-US" dirty="0"/>
              <a:t> </a:t>
            </a:r>
            <a:r>
              <a:rPr lang="en-US" dirty="0" err="1"/>
              <a:t>dùng</a:t>
            </a:r>
            <a:r>
              <a:rPr lang="en-US" dirty="0"/>
              <a:t> </a:t>
            </a:r>
            <a:r>
              <a:rPr lang="en-US" dirty="0" err="1"/>
              <a:t>chữa</a:t>
            </a:r>
            <a:r>
              <a:rPr lang="en-US" dirty="0"/>
              <a:t> </a:t>
            </a:r>
            <a:r>
              <a:rPr lang="en-US" dirty="0" err="1"/>
              <a:t>bệnh</a:t>
            </a:r>
            <a:r>
              <a:rPr lang="en-US" dirty="0"/>
              <a:t> (</a:t>
            </a:r>
            <a:r>
              <a:rPr lang="en-US" dirty="0" err="1"/>
              <a:t>trừ</a:t>
            </a:r>
            <a:r>
              <a:rPr lang="en-US" dirty="0"/>
              <a:t> men </a:t>
            </a:r>
            <a:r>
              <a:rPr lang="en-US" dirty="0" err="1"/>
              <a:t>tiêu</a:t>
            </a:r>
            <a:r>
              <a:rPr lang="en-US" dirty="0"/>
              <a:t> </a:t>
            </a:r>
            <a:r>
              <a:rPr lang="en-US" dirty="0" err="1" smtClean="0"/>
              <a:t>hoá</a:t>
            </a:r>
            <a:r>
              <a:rPr lang="en-US" dirty="0" smtClean="0"/>
              <a:t>)</a:t>
            </a:r>
          </a:p>
          <a:p>
            <a:pPr marL="515938" indent="-515938">
              <a:buNone/>
            </a:pPr>
            <a:r>
              <a:rPr lang="en-US" dirty="0" smtClean="0"/>
              <a:t>29. </a:t>
            </a:r>
            <a:r>
              <a:rPr lang="en-US" dirty="0" err="1" smtClean="0"/>
              <a:t>Thuốc</a:t>
            </a:r>
            <a:r>
              <a:rPr lang="en-US" dirty="0" smtClean="0"/>
              <a:t> </a:t>
            </a:r>
            <a:r>
              <a:rPr lang="en-US" dirty="0" err="1" smtClean="0"/>
              <a:t>điều</a:t>
            </a:r>
            <a:r>
              <a:rPr lang="en-US" dirty="0" smtClean="0"/>
              <a:t> </a:t>
            </a:r>
            <a:r>
              <a:rPr lang="en-US" dirty="0" err="1" smtClean="0"/>
              <a:t>trị</a:t>
            </a:r>
            <a:r>
              <a:rPr lang="en-US" dirty="0" smtClean="0"/>
              <a:t> </a:t>
            </a:r>
            <a:r>
              <a:rPr lang="en-US" dirty="0" err="1" smtClean="0"/>
              <a:t>rối</a:t>
            </a:r>
            <a:r>
              <a:rPr lang="en-US" dirty="0" smtClean="0"/>
              <a:t> </a:t>
            </a:r>
            <a:r>
              <a:rPr lang="en-US" dirty="0" err="1" smtClean="0"/>
              <a:t>loạn</a:t>
            </a:r>
            <a:r>
              <a:rPr lang="en-US" dirty="0" smtClean="0"/>
              <a:t> </a:t>
            </a:r>
            <a:r>
              <a:rPr lang="en-US" dirty="0" err="1" smtClean="0"/>
              <a:t>cương</a:t>
            </a:r>
            <a:r>
              <a:rPr lang="en-US" dirty="0" smtClean="0"/>
              <a:t>;</a:t>
            </a:r>
          </a:p>
          <a:p>
            <a:pPr marL="515938" indent="-515938">
              <a:buNone/>
            </a:pPr>
            <a:r>
              <a:rPr lang="en-US" dirty="0" smtClean="0"/>
              <a:t>30</a:t>
            </a:r>
            <a:r>
              <a:rPr lang="en-US" dirty="0"/>
              <a:t>. Dung </a:t>
            </a:r>
            <a:r>
              <a:rPr lang="en-US" dirty="0" err="1"/>
              <a:t>dịch</a:t>
            </a:r>
            <a:r>
              <a:rPr lang="en-US" dirty="0"/>
              <a:t> </a:t>
            </a:r>
            <a:r>
              <a:rPr lang="en-US" dirty="0" err="1"/>
              <a:t>truyền</a:t>
            </a:r>
            <a:r>
              <a:rPr lang="en-US" dirty="0"/>
              <a:t> </a:t>
            </a:r>
            <a:r>
              <a:rPr lang="en-US" dirty="0" err="1"/>
              <a:t>tĩnh</a:t>
            </a:r>
            <a:r>
              <a:rPr lang="en-US" dirty="0"/>
              <a:t> </a:t>
            </a:r>
            <a:r>
              <a:rPr lang="en-US" dirty="0" err="1" smtClean="0"/>
              <a:t>mạch</a:t>
            </a:r>
            <a:r>
              <a:rPr lang="en-US" dirty="0" smtClean="0"/>
              <a:t>.</a:t>
            </a:r>
            <a:endParaRPr lang="en-US" dirty="0"/>
          </a:p>
          <a:p>
            <a:pPr marL="0" indent="0">
              <a:buNone/>
            </a:pPr>
            <a:endParaRPr lang="en-US" dirty="0"/>
          </a:p>
        </p:txBody>
      </p:sp>
      <p:sp>
        <p:nvSpPr>
          <p:cNvPr id="2" name="Slide Number Placeholder 1"/>
          <p:cNvSpPr>
            <a:spLocks noGrp="1"/>
          </p:cNvSpPr>
          <p:nvPr>
            <p:ph type="sldNum" sz="quarter" idx="15"/>
          </p:nvPr>
        </p:nvSpPr>
        <p:spPr/>
        <p:txBody>
          <a:bodyPr/>
          <a:lstStyle/>
          <a:p>
            <a:fld id="{26427BC4-097F-4F72-9A28-9B837B468211}" type="slidenum">
              <a:rPr lang="en-US" smtClean="0"/>
              <a:t>24</a:t>
            </a:fld>
            <a:endParaRPr lang="en-US"/>
          </a:p>
        </p:txBody>
      </p:sp>
    </p:spTree>
    <p:extLst>
      <p:ext uri="{BB962C8B-B14F-4D97-AF65-F5344CB8AC3E}">
        <p14:creationId xmlns:p14="http://schemas.microsoft.com/office/powerpoint/2010/main" val="15084673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7467600" cy="5940552"/>
          </a:xfrm>
        </p:spPr>
        <p:txBody>
          <a:bodyPr>
            <a:normAutofit/>
          </a:bodyPr>
          <a:lstStyle/>
          <a:p>
            <a:pPr marL="0" indent="0" algn="ctr">
              <a:buNone/>
            </a:pPr>
            <a:r>
              <a:rPr lang="en-US" sz="2800" dirty="0" err="1" smtClean="0">
                <a:solidFill>
                  <a:srgbClr val="FF0000"/>
                </a:solidFill>
              </a:rPr>
              <a:t>Tài</a:t>
            </a:r>
            <a:r>
              <a:rPr lang="en-US" sz="2800" dirty="0" smtClean="0">
                <a:solidFill>
                  <a:srgbClr val="FF0000"/>
                </a:solidFill>
              </a:rPr>
              <a:t> </a:t>
            </a:r>
            <a:r>
              <a:rPr lang="en-US" sz="2800" dirty="0" err="1" smtClean="0">
                <a:solidFill>
                  <a:srgbClr val="FF0000"/>
                </a:solidFill>
              </a:rPr>
              <a:t>liệu</a:t>
            </a:r>
            <a:r>
              <a:rPr lang="en-US" sz="2800" dirty="0" smtClean="0">
                <a:solidFill>
                  <a:srgbClr val="FF0000"/>
                </a:solidFill>
              </a:rPr>
              <a:t> </a:t>
            </a:r>
            <a:r>
              <a:rPr lang="en-US" sz="2800" dirty="0" err="1" smtClean="0">
                <a:solidFill>
                  <a:srgbClr val="FF0000"/>
                </a:solidFill>
              </a:rPr>
              <a:t>tham</a:t>
            </a:r>
            <a:r>
              <a:rPr lang="en-US" sz="2800" dirty="0" smtClean="0">
                <a:solidFill>
                  <a:srgbClr val="FF0000"/>
                </a:solidFill>
              </a:rPr>
              <a:t> </a:t>
            </a:r>
            <a:r>
              <a:rPr lang="en-US" sz="2800" dirty="0" err="1" smtClean="0">
                <a:solidFill>
                  <a:srgbClr val="FF0000"/>
                </a:solidFill>
              </a:rPr>
              <a:t>khảo</a:t>
            </a:r>
            <a:r>
              <a:rPr lang="en-US" dirty="0" smtClean="0"/>
              <a:t>:</a:t>
            </a:r>
          </a:p>
          <a:p>
            <a:pPr algn="just"/>
            <a:r>
              <a:rPr lang="en-US" sz="2000" dirty="0" err="1" smtClean="0">
                <a:latin typeface="Times New Roman" pitchFamily="18" charset="0"/>
                <a:cs typeface="Times New Roman" pitchFamily="18" charset="0"/>
              </a:rPr>
              <a:t>Thông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tư</a:t>
            </a:r>
            <a:r>
              <a:rPr lang="en-US" sz="2000" dirty="0" smtClean="0">
                <a:latin typeface="Times New Roman" pitchFamily="18" charset="0"/>
                <a:cs typeface="Times New Roman" pitchFamily="18" charset="0"/>
              </a:rPr>
              <a:t> 52/2017/TT-BYT do </a:t>
            </a:r>
            <a:r>
              <a:rPr lang="en-US" sz="2000" dirty="0" err="1" smtClean="0">
                <a:latin typeface="Times New Roman" pitchFamily="18" charset="0"/>
                <a:cs typeface="Times New Roman" pitchFamily="18" charset="0"/>
              </a:rPr>
              <a:t>Bộ</a:t>
            </a:r>
            <a:r>
              <a:rPr lang="en-US" sz="2000" dirty="0" smtClean="0">
                <a:latin typeface="Times New Roman" pitchFamily="18" charset="0"/>
                <a:cs typeface="Times New Roman" pitchFamily="18" charset="0"/>
              </a:rPr>
              <a:t> Y </a:t>
            </a:r>
            <a:r>
              <a:rPr lang="en-US" sz="2000" dirty="0" err="1" smtClean="0">
                <a:latin typeface="Times New Roman" pitchFamily="18" charset="0"/>
                <a:cs typeface="Times New Roman" pitchFamily="18" charset="0"/>
              </a:rPr>
              <a:t>tế</a:t>
            </a:r>
            <a:r>
              <a:rPr lang="en-US" sz="2000" dirty="0" smtClean="0">
                <a:latin typeface="Times New Roman" pitchFamily="18" charset="0"/>
                <a:cs typeface="Times New Roman" pitchFamily="18" charset="0"/>
              </a:rPr>
              <a:t> ban </a:t>
            </a:r>
            <a:r>
              <a:rPr lang="en-US" sz="2000" dirty="0" err="1" smtClean="0">
                <a:latin typeface="Times New Roman" pitchFamily="18" charset="0"/>
                <a:cs typeface="Times New Roman" pitchFamily="18" charset="0"/>
              </a:rPr>
              <a:t>hành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ngày</a:t>
            </a:r>
            <a:r>
              <a:rPr lang="en-US" sz="2000" dirty="0" smtClean="0">
                <a:latin typeface="Times New Roman" pitchFamily="18" charset="0"/>
                <a:cs typeface="Times New Roman" pitchFamily="18" charset="0"/>
              </a:rPr>
              <a:t> 29/12/2017 </a:t>
            </a:r>
            <a:r>
              <a:rPr lang="en-US" sz="2000" dirty="0" err="1" smtClean="0">
                <a:latin typeface="Times New Roman" pitchFamily="18" charset="0"/>
                <a:cs typeface="Times New Roman" pitchFamily="18" charset="0"/>
              </a:rPr>
              <a:t>về</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việc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quy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định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về</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kê</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đơn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thuốc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hóa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dược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sinh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phẩm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trong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điều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ngoại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trú</a:t>
            </a:r>
            <a:r>
              <a:rPr lang="en-US" sz="2000" dirty="0" smtClean="0">
                <a:latin typeface="Times New Roman" pitchFamily="18" charset="0"/>
                <a:cs typeface="Times New Roman" pitchFamily="18" charset="0"/>
              </a:rPr>
              <a:t>;</a:t>
            </a:r>
          </a:p>
          <a:p>
            <a:pPr algn="just"/>
            <a:r>
              <a:rPr lang="vi-VN" sz="2000" dirty="0" smtClean="0">
                <a:latin typeface="Times New Roman" pitchFamily="18" charset="0"/>
                <a:cs typeface="Times New Roman" pitchFamily="18" charset="0"/>
              </a:rPr>
              <a:t>Thông tư 23/2011/TT-BYT ngày 10 tháng 06 năm 2011của Bộ Y tế hướng dẫn sử dụng thuốc trong các cơ sở y tế có giường bệnh có hiệu lực kể từ ngày 25 tháng 07 năm 2011 được sửa đổi bổ sung bởi Thông tư số 50/2017/TT-BYT ngày 29 tháng 12 năm 2017 của Bộ trưởng Bộ Y tế sửa đổi, bổ sung các quy định liên quan đến thanh toán chi phí khám bệnh, chữa bệnh, có hiệu lực kể từ ngày 01 tháng 03 năm 2018</a:t>
            </a:r>
            <a:r>
              <a:rPr lang="en-US" sz="2000" dirty="0" smtClean="0">
                <a:latin typeface="Times New Roman" pitchFamily="18" charset="0"/>
                <a:cs typeface="Times New Roman" pitchFamily="18" charset="0"/>
              </a:rPr>
              <a:t>;</a:t>
            </a:r>
          </a:p>
          <a:p>
            <a:pPr algn="just"/>
            <a:r>
              <a:rPr lang="vi-VN" sz="2000" dirty="0">
                <a:latin typeface="Times New Roman" pitchFamily="18" charset="0"/>
                <a:cs typeface="Times New Roman" pitchFamily="18" charset="0"/>
              </a:rPr>
              <a:t>Thông tư 06/2017/TT-BYT ngày 03 tháng 05 năm 2017 của Bộ trưởng Bộ Y tế Ban hành Danh mục thuốc độc và nguyên liệu độc làm </a:t>
            </a:r>
            <a:r>
              <a:rPr lang="vi-VN" sz="2000" dirty="0" smtClean="0">
                <a:latin typeface="Times New Roman" pitchFamily="18" charset="0"/>
                <a:cs typeface="Times New Roman" pitchFamily="18" charset="0"/>
              </a:rPr>
              <a:t>thuốc</a:t>
            </a:r>
            <a:r>
              <a:rPr lang="en-US" sz="2000" dirty="0" smtClean="0">
                <a:latin typeface="Times New Roman" pitchFamily="18" charset="0"/>
                <a:cs typeface="Times New Roman" pitchFamily="18" charset="0"/>
              </a:rPr>
              <a:t>;</a:t>
            </a:r>
          </a:p>
          <a:p>
            <a:pPr algn="just"/>
            <a:r>
              <a:rPr lang="en-US" sz="2000" dirty="0" err="1" smtClean="0">
                <a:latin typeface="Times New Roman" pitchFamily="18" charset="0"/>
                <a:cs typeface="Times New Roman" pitchFamily="18" charset="0"/>
              </a:rPr>
              <a:t>Thông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tư</a:t>
            </a:r>
            <a:r>
              <a:rPr lang="en-US" sz="2000" dirty="0" smtClean="0">
                <a:latin typeface="Times New Roman" pitchFamily="18" charset="0"/>
                <a:cs typeface="Times New Roman" pitchFamily="18" charset="0"/>
              </a:rPr>
              <a:t> 20/2017/</a:t>
            </a:r>
            <a:r>
              <a:rPr lang="en-US" sz="2000" dirty="0" err="1" smtClean="0">
                <a:latin typeface="Times New Roman" pitchFamily="18" charset="0"/>
                <a:cs typeface="Times New Roman" pitchFamily="18" charset="0"/>
              </a:rPr>
              <a:t>TT-BYT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quy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định</a:t>
            </a:r>
            <a:r>
              <a:rPr lang="en-US" sz="2000" dirty="0" smtClean="0">
                <a:latin typeface="Times New Roman" pitchFamily="18" charset="0"/>
                <a:cs typeface="Times New Roman" pitchFamily="18" charset="0"/>
              </a:rPr>
              <a:t> chi </a:t>
            </a:r>
            <a:r>
              <a:rPr lang="en-US" sz="2000" dirty="0" err="1" smtClean="0">
                <a:latin typeface="Times New Roman" pitchFamily="18" charset="0"/>
                <a:cs typeface="Times New Roman" pitchFamily="18" charset="0"/>
              </a:rPr>
              <a:t>tiết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một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số</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điều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của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Luật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dược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và</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Nghị</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định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số</a:t>
            </a:r>
            <a:r>
              <a:rPr lang="en-US" sz="2000" dirty="0" smtClean="0">
                <a:latin typeface="Times New Roman" pitchFamily="18" charset="0"/>
                <a:cs typeface="Times New Roman" pitchFamily="18" charset="0"/>
              </a:rPr>
              <a:t> 54/2017-</a:t>
            </a:r>
            <a:r>
              <a:rPr lang="en-US" sz="2000" dirty="0" err="1" smtClean="0">
                <a:latin typeface="Times New Roman" pitchFamily="18" charset="0"/>
                <a:cs typeface="Times New Roman" pitchFamily="18" charset="0"/>
              </a:rPr>
              <a:t>CP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về</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thuốc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và</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nguyên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liệu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làm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thuốc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phải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kiểm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soát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đặc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biệt</a:t>
            </a:r>
            <a:r>
              <a:rPr lang="en-US" sz="2000" dirty="0" smtClean="0">
                <a:latin typeface="Times New Roman" pitchFamily="18" charset="0"/>
                <a:cs typeface="Times New Roman" pitchFamily="18" charset="0"/>
              </a:rPr>
              <a:t>;</a:t>
            </a:r>
          </a:p>
        </p:txBody>
      </p:sp>
      <p:sp>
        <p:nvSpPr>
          <p:cNvPr id="2" name="Slide Number Placeholder 1"/>
          <p:cNvSpPr>
            <a:spLocks noGrp="1"/>
          </p:cNvSpPr>
          <p:nvPr>
            <p:ph type="sldNum" sz="quarter" idx="15"/>
          </p:nvPr>
        </p:nvSpPr>
        <p:spPr/>
        <p:txBody>
          <a:bodyPr/>
          <a:lstStyle/>
          <a:p>
            <a:fld id="{26427BC4-097F-4F72-9A28-9B837B468211}" type="slidenum">
              <a:rPr lang="en-US" smtClean="0"/>
              <a:t>25</a:t>
            </a:fld>
            <a:endParaRPr lang="en-US"/>
          </a:p>
        </p:txBody>
      </p:sp>
    </p:spTree>
    <p:extLst>
      <p:ext uri="{BB962C8B-B14F-4D97-AF65-F5344CB8AC3E}">
        <p14:creationId xmlns:p14="http://schemas.microsoft.com/office/powerpoint/2010/main" val="5839600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609600"/>
            <a:ext cx="7467600" cy="5864352"/>
          </a:xfrm>
        </p:spPr>
        <p:txBody>
          <a:bodyPr>
            <a:normAutofit/>
          </a:bodyPr>
          <a:lstStyle/>
          <a:p>
            <a:pPr algn="just"/>
            <a:r>
              <a:rPr lang="en-US" dirty="0" err="1" smtClean="0">
                <a:latin typeface="Times New Roman" pitchFamily="18" charset="0"/>
                <a:cs typeface="Times New Roman" pitchFamily="18" charset="0"/>
              </a:rPr>
              <a:t>Công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văn</a:t>
            </a:r>
            <a:r>
              <a:rPr lang="en-US" dirty="0" smtClean="0">
                <a:latin typeface="Times New Roman" pitchFamily="18" charset="0"/>
                <a:cs typeface="Times New Roman" pitchFamily="18" charset="0"/>
              </a:rPr>
              <a:t> 1517/</a:t>
            </a:r>
            <a:r>
              <a:rPr lang="en-US" dirty="0" err="1" smtClean="0">
                <a:latin typeface="Times New Roman" pitchFamily="18" charset="0"/>
                <a:cs typeface="Times New Roman" pitchFamily="18" charset="0"/>
              </a:rPr>
              <a:t>BYT</a:t>
            </a:r>
            <a:r>
              <a:rPr lang="en-US" dirty="0" smtClean="0">
                <a:latin typeface="Times New Roman" pitchFamily="18" charset="0"/>
                <a:cs typeface="Times New Roman" pitchFamily="18" charset="0"/>
              </a:rPr>
              <a:t>-KCB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06/3/2008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Cục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lý</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khám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chữa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bệnh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việc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hướng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dẫn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kê</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thuốc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ngoại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trú</a:t>
            </a:r>
            <a:r>
              <a:rPr lang="en-US" dirty="0" smtClean="0">
                <a:latin typeface="Times New Roman" pitchFamily="18" charset="0"/>
                <a:cs typeface="Times New Roman" pitchFamily="18" charset="0"/>
              </a:rPr>
              <a:t>.</a:t>
            </a:r>
          </a:p>
          <a:p>
            <a:endParaRPr lang="en-US" dirty="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       </a:t>
            </a:r>
            <a:endParaRPr lang="en-US" b="1" dirty="0">
              <a:latin typeface="Times New Roman" pitchFamily="18" charset="0"/>
              <a:cs typeface="Times New Roman" pitchFamily="18" charset="0"/>
            </a:endParaRPr>
          </a:p>
          <a:p>
            <a:pPr marL="0" indent="0">
              <a:buNone/>
            </a:pPr>
            <a:endParaRPr lang="en-US" b="1" dirty="0"/>
          </a:p>
        </p:txBody>
      </p:sp>
      <p:sp>
        <p:nvSpPr>
          <p:cNvPr id="2" name="Slide Number Placeholder 1"/>
          <p:cNvSpPr>
            <a:spLocks noGrp="1"/>
          </p:cNvSpPr>
          <p:nvPr>
            <p:ph type="sldNum" sz="quarter" idx="15"/>
          </p:nvPr>
        </p:nvSpPr>
        <p:spPr/>
        <p:txBody>
          <a:bodyPr/>
          <a:lstStyle/>
          <a:p>
            <a:fld id="{26427BC4-097F-4F72-9A28-9B837B468211}" type="slidenum">
              <a:rPr lang="en-US" smtClean="0"/>
              <a:t>26</a:t>
            </a:fld>
            <a:endParaRPr lang="en-US"/>
          </a:p>
        </p:txBody>
      </p:sp>
    </p:spTree>
    <p:extLst>
      <p:ext uri="{BB962C8B-B14F-4D97-AF65-F5344CB8AC3E}">
        <p14:creationId xmlns:p14="http://schemas.microsoft.com/office/powerpoint/2010/main" val="1674518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44562"/>
          </a:xfrm>
        </p:spPr>
        <p:txBody>
          <a:bodyPr>
            <a:normAutofit fontScale="90000"/>
          </a:bodyPr>
          <a:lstStyle/>
          <a:p>
            <a:r>
              <a:rPr lang="en-US" sz="3600" b="1" dirty="0" smtClean="0">
                <a:solidFill>
                  <a:srgbClr val="FF0000"/>
                </a:solidFill>
                <a:latin typeface="Times New Roman" pitchFamily="18" charset="0"/>
                <a:cs typeface="Times New Roman" pitchFamily="18" charset="0"/>
              </a:rPr>
              <a:t/>
            </a:r>
            <a:br>
              <a:rPr lang="en-US" sz="3600" b="1" dirty="0" smtClean="0">
                <a:solidFill>
                  <a:srgbClr val="FF0000"/>
                </a:solidFill>
                <a:latin typeface="Times New Roman" pitchFamily="18" charset="0"/>
                <a:cs typeface="Times New Roman" pitchFamily="18" charset="0"/>
              </a:rPr>
            </a:br>
            <a:r>
              <a:rPr lang="en-US" sz="3600" b="1" dirty="0">
                <a:solidFill>
                  <a:srgbClr val="FF0000"/>
                </a:solidFill>
                <a:latin typeface="Times New Roman" pitchFamily="18" charset="0"/>
                <a:cs typeface="Times New Roman" pitchFamily="18" charset="0"/>
              </a:rPr>
              <a:t/>
            </a:r>
            <a:br>
              <a:rPr lang="en-US" sz="3600" b="1" dirty="0">
                <a:solidFill>
                  <a:srgbClr val="FF0000"/>
                </a:solidFill>
                <a:latin typeface="Times New Roman" pitchFamily="18" charset="0"/>
                <a:cs typeface="Times New Roman" pitchFamily="18" charset="0"/>
              </a:rPr>
            </a:br>
            <a:r>
              <a:rPr lang="en-US" sz="3600" b="1" dirty="0" smtClean="0">
                <a:solidFill>
                  <a:srgbClr val="FF0000"/>
                </a:solidFill>
                <a:latin typeface="Times New Roman" pitchFamily="18" charset="0"/>
                <a:cs typeface="Times New Roman" pitchFamily="18" charset="0"/>
              </a:rPr>
              <a:t/>
            </a:r>
            <a:br>
              <a:rPr lang="en-US" sz="3600" b="1" dirty="0" smtClean="0">
                <a:solidFill>
                  <a:srgbClr val="FF0000"/>
                </a:solidFill>
                <a:latin typeface="Times New Roman" pitchFamily="18" charset="0"/>
                <a:cs typeface="Times New Roman" pitchFamily="18" charset="0"/>
              </a:rPr>
            </a:br>
            <a:r>
              <a:rPr lang="en-US" sz="3600" b="1" dirty="0" smtClean="0">
                <a:solidFill>
                  <a:srgbClr val="FF0000"/>
                </a:solidFill>
                <a:latin typeface="Times New Roman" pitchFamily="18" charset="0"/>
                <a:cs typeface="Times New Roman" pitchFamily="18" charset="0"/>
              </a:rPr>
              <a:t>     I/ </a:t>
            </a:r>
            <a:r>
              <a:rPr lang="en-US" sz="3600" b="1" dirty="0" err="1" smtClean="0">
                <a:solidFill>
                  <a:srgbClr val="FF0000"/>
                </a:solidFill>
                <a:latin typeface="Times New Roman" pitchFamily="18" charset="0"/>
                <a:cs typeface="Times New Roman" pitchFamily="18" charset="0"/>
              </a:rPr>
              <a:t>quy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định</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về</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kê</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đơn</a:t>
            </a:r>
            <a:r>
              <a:rPr lang="en-US" sz="3600" b="1" dirty="0" smtClean="0">
                <a:solidFill>
                  <a:srgbClr val="FF0000"/>
                </a:solidFill>
                <a:latin typeface="Times New Roman" pitchFamily="18" charset="0"/>
                <a:cs typeface="Times New Roman" pitchFamily="18" charset="0"/>
              </a:rPr>
              <a:t> </a:t>
            </a:r>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dirty="0" smtClean="0">
                <a:solidFill>
                  <a:srgbClr val="00B050"/>
                </a:solidFill>
                <a:latin typeface="Times New Roman" pitchFamily="18" charset="0"/>
                <a:cs typeface="Times New Roman" pitchFamily="18" charset="0"/>
              </a:rPr>
              <a:t>      1.</a:t>
            </a:r>
            <a:r>
              <a:rPr lang="en-US" b="1" dirty="0" smtClean="0">
                <a:solidFill>
                  <a:srgbClr val="00B050"/>
                </a:solidFill>
                <a:latin typeface="Times New Roman" pitchFamily="18" charset="0"/>
                <a:cs typeface="Times New Roman" pitchFamily="18" charset="0"/>
              </a:rPr>
              <a:t>Thứ </a:t>
            </a:r>
            <a:r>
              <a:rPr lang="en-US" b="1" dirty="0" err="1" smtClean="0">
                <a:solidFill>
                  <a:srgbClr val="00B050"/>
                </a:solidFill>
                <a:latin typeface="Times New Roman" pitchFamily="18" charset="0"/>
                <a:cs typeface="Times New Roman" pitchFamily="18" charset="0"/>
              </a:rPr>
              <a:t>tự</a:t>
            </a:r>
            <a:r>
              <a:rPr lang="en-US" b="1" dirty="0" smtClean="0">
                <a:solidFill>
                  <a:srgbClr val="00B050"/>
                </a:solidFill>
                <a:latin typeface="Times New Roman" pitchFamily="18" charset="0"/>
                <a:cs typeface="Times New Roman" pitchFamily="18" charset="0"/>
              </a:rPr>
              <a:t> </a:t>
            </a:r>
            <a:r>
              <a:rPr lang="en-US" b="1" dirty="0" err="1" smtClean="0">
                <a:solidFill>
                  <a:srgbClr val="00B050"/>
                </a:solidFill>
                <a:latin typeface="Times New Roman" pitchFamily="18" charset="0"/>
                <a:cs typeface="Times New Roman" pitchFamily="18" charset="0"/>
              </a:rPr>
              <a:t>kê</a:t>
            </a:r>
            <a:r>
              <a:rPr lang="en-US" b="1" dirty="0" smtClean="0">
                <a:solidFill>
                  <a:srgbClr val="00B050"/>
                </a:solidFill>
                <a:latin typeface="Times New Roman" pitchFamily="18" charset="0"/>
                <a:cs typeface="Times New Roman" pitchFamily="18" charset="0"/>
              </a:rPr>
              <a:t> </a:t>
            </a:r>
            <a:r>
              <a:rPr lang="en-US" b="1" dirty="0" err="1" smtClean="0">
                <a:solidFill>
                  <a:srgbClr val="00B050"/>
                </a:solidFill>
                <a:latin typeface="Times New Roman" pitchFamily="18" charset="0"/>
                <a:cs typeface="Times New Roman" pitchFamily="18" charset="0"/>
              </a:rPr>
              <a:t>đơn</a:t>
            </a:r>
            <a:r>
              <a:rPr lang="en-US" b="1" dirty="0" smtClean="0">
                <a:solidFill>
                  <a:srgbClr val="00B050"/>
                </a:solidFill>
                <a:latin typeface="Times New Roman" pitchFamily="18" charset="0"/>
                <a:cs typeface="Times New Roman" pitchFamily="18" charset="0"/>
              </a:rPr>
              <a:t> </a:t>
            </a:r>
            <a:r>
              <a:rPr lang="en-US" b="1" dirty="0" err="1" smtClean="0">
                <a:solidFill>
                  <a:srgbClr val="00B050"/>
                </a:solidFill>
                <a:latin typeface="Times New Roman" pitchFamily="18" charset="0"/>
                <a:cs typeface="Times New Roman" pitchFamily="18" charset="0"/>
              </a:rPr>
              <a:t>thuốc</a:t>
            </a:r>
            <a:endParaRPr lang="en-US" b="1" dirty="0">
              <a:solidFill>
                <a:srgbClr val="00B050"/>
              </a:solidFill>
              <a:latin typeface="Times New Roman" pitchFamily="18" charset="0"/>
              <a:cs typeface="Times New Roman" pitchFamily="18" charset="0"/>
            </a:endParaRPr>
          </a:p>
        </p:txBody>
      </p:sp>
      <p:graphicFrame>
        <p:nvGraphicFramePr>
          <p:cNvPr id="9" name="Content Placeholder 8"/>
          <p:cNvGraphicFramePr>
            <a:graphicFrameLocks noGrp="1"/>
          </p:cNvGraphicFramePr>
          <p:nvPr>
            <p:ph sz="quarter" idx="1"/>
            <p:extLst>
              <p:ext uri="{D42A27DB-BD31-4B8C-83A1-F6EECF244321}">
                <p14:modId xmlns:p14="http://schemas.microsoft.com/office/powerpoint/2010/main" val="2599922177"/>
              </p:ext>
            </p:extLst>
          </p:nvPr>
        </p:nvGraphicFramePr>
        <p:xfrm>
          <a:off x="1143000" y="1600200"/>
          <a:ext cx="6781800" cy="4873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5"/>
          </p:nvPr>
        </p:nvSpPr>
        <p:spPr/>
        <p:txBody>
          <a:bodyPr/>
          <a:lstStyle/>
          <a:p>
            <a:fld id="{26427BC4-097F-4F72-9A28-9B837B468211}" type="slidenum">
              <a:rPr lang="en-US" b="0" smtClean="0">
                <a:solidFill>
                  <a:srgbClr val="FF0000"/>
                </a:solidFill>
              </a:rPr>
              <a:t>3</a:t>
            </a:fld>
            <a:endParaRPr lang="en-US" b="0" dirty="0">
              <a:solidFill>
                <a:srgbClr val="FF0000"/>
              </a:solidFill>
            </a:endParaRPr>
          </a:p>
        </p:txBody>
      </p:sp>
    </p:spTree>
    <p:extLst>
      <p:ext uri="{BB962C8B-B14F-4D97-AF65-F5344CB8AC3E}">
        <p14:creationId xmlns:p14="http://schemas.microsoft.com/office/powerpoint/2010/main" val="1096886067"/>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696200" cy="868362"/>
          </a:xfrm>
        </p:spPr>
        <p:txBody>
          <a:bodyPr>
            <a:noAutofit/>
          </a:bodyPr>
          <a:lstStyle/>
          <a:p>
            <a:r>
              <a:rPr lang="en-US" sz="2700" b="1" dirty="0" smtClean="0">
                <a:solidFill>
                  <a:srgbClr val="FF0000"/>
                </a:solidFill>
                <a:latin typeface="Times New Roman" panose="02020603050405020304" pitchFamily="18" charset="0"/>
                <a:cs typeface="Times New Roman" panose="02020603050405020304" pitchFamily="18" charset="0"/>
              </a:rPr>
              <a:t>2/ </a:t>
            </a:r>
            <a:r>
              <a:rPr lang="vi-VN" sz="2700" b="1" dirty="0" smtClean="0">
                <a:solidFill>
                  <a:srgbClr val="FF0000"/>
                </a:solidFill>
                <a:latin typeface="Times New Roman" panose="02020603050405020304" pitchFamily="18" charset="0"/>
                <a:cs typeface="Times New Roman" panose="02020603050405020304" pitchFamily="18" charset="0"/>
              </a:rPr>
              <a:t>Nhóm </a:t>
            </a:r>
            <a:r>
              <a:rPr lang="vi-VN" sz="2700" b="1" dirty="0">
                <a:solidFill>
                  <a:srgbClr val="FF0000"/>
                </a:solidFill>
                <a:latin typeface="Times New Roman" panose="02020603050405020304" pitchFamily="18" charset="0"/>
                <a:cs typeface="Times New Roman" panose="02020603050405020304" pitchFamily="18" charset="0"/>
              </a:rPr>
              <a:t>thuốc phải đánh số thứ tự ngày dùng </a:t>
            </a:r>
            <a:r>
              <a:rPr lang="vi-VN" sz="2700" b="1" dirty="0" smtClean="0">
                <a:solidFill>
                  <a:srgbClr val="FF0000"/>
                </a:solidFill>
                <a:latin typeface="Times New Roman" panose="02020603050405020304" pitchFamily="18" charset="0"/>
                <a:cs typeface="Times New Roman" panose="02020603050405020304" pitchFamily="18" charset="0"/>
              </a:rPr>
              <a:t>thuốc:</a:t>
            </a:r>
            <a:endParaRPr lang="en-US" sz="27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332944247"/>
              </p:ext>
            </p:extLst>
          </p:nvPr>
        </p:nvGraphicFramePr>
        <p:xfrm>
          <a:off x="457200" y="1219200"/>
          <a:ext cx="7772400" cy="5254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5"/>
          </p:nvPr>
        </p:nvSpPr>
        <p:spPr/>
        <p:txBody>
          <a:bodyPr/>
          <a:lstStyle/>
          <a:p>
            <a:fld id="{26427BC4-097F-4F72-9A28-9B837B468211}" type="slidenum">
              <a:rPr lang="en-US" smtClean="0"/>
              <a:t>4</a:t>
            </a:fld>
            <a:endParaRPr lang="en-US" dirty="0"/>
          </a:p>
        </p:txBody>
      </p:sp>
    </p:spTree>
    <p:extLst>
      <p:ext uri="{BB962C8B-B14F-4D97-AF65-F5344CB8AC3E}">
        <p14:creationId xmlns:p14="http://schemas.microsoft.com/office/powerpoint/2010/main" val="158676116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7772400" cy="5864352"/>
          </a:xfrm>
        </p:spPr>
        <p:txBody>
          <a:bodyPr/>
          <a:lstStyle/>
          <a:p>
            <a:pPr marL="0" indent="0">
              <a:buClr>
                <a:srgbClr val="00B050"/>
              </a:buClr>
              <a:buNone/>
            </a:pPr>
            <a:r>
              <a:rPr lang="en-US" sz="2700" b="1" dirty="0" smtClean="0">
                <a:solidFill>
                  <a:srgbClr val="FF0000"/>
                </a:solidFill>
                <a:latin typeface="Times New Roman" panose="02020603050405020304" pitchFamily="18" charset="0"/>
                <a:cs typeface="Times New Roman" panose="02020603050405020304" pitchFamily="18" charset="0"/>
              </a:rPr>
              <a:t>3/ YÊU CẦU VỀ KÊ ĐƠN</a:t>
            </a:r>
          </a:p>
          <a:p>
            <a:pPr>
              <a:buClr>
                <a:srgbClr val="00B050"/>
              </a:buClr>
              <a:buFont typeface="Wingdings" pitchFamily="2" charset="2"/>
              <a:buChar char="Ø"/>
            </a:pPr>
            <a:r>
              <a:rPr lang="en-US" dirty="0" err="1" smtClean="0">
                <a:solidFill>
                  <a:srgbClr val="00B050"/>
                </a:solidFill>
              </a:rPr>
              <a:t>Thuốc</a:t>
            </a:r>
            <a:r>
              <a:rPr lang="en-US" dirty="0" smtClean="0">
                <a:solidFill>
                  <a:srgbClr val="00B050"/>
                </a:solidFill>
              </a:rPr>
              <a:t> </a:t>
            </a:r>
            <a:r>
              <a:rPr lang="en-US" dirty="0" err="1">
                <a:solidFill>
                  <a:srgbClr val="00B050"/>
                </a:solidFill>
              </a:rPr>
              <a:t>có</a:t>
            </a:r>
            <a:r>
              <a:rPr lang="en-US" dirty="0">
                <a:solidFill>
                  <a:srgbClr val="00B050"/>
                </a:solidFill>
              </a:rPr>
              <a:t> </a:t>
            </a:r>
            <a:r>
              <a:rPr lang="en-US" dirty="0" err="1">
                <a:solidFill>
                  <a:srgbClr val="00B050"/>
                </a:solidFill>
              </a:rPr>
              <a:t>một</a:t>
            </a:r>
            <a:r>
              <a:rPr lang="en-US" dirty="0">
                <a:solidFill>
                  <a:srgbClr val="00B050"/>
                </a:solidFill>
              </a:rPr>
              <a:t> </a:t>
            </a:r>
            <a:r>
              <a:rPr lang="en-US" dirty="0" err="1">
                <a:solidFill>
                  <a:srgbClr val="00B050"/>
                </a:solidFill>
              </a:rPr>
              <a:t>hoạt</a:t>
            </a:r>
            <a:r>
              <a:rPr lang="en-US" dirty="0">
                <a:solidFill>
                  <a:srgbClr val="00B050"/>
                </a:solidFill>
              </a:rPr>
              <a:t> </a:t>
            </a:r>
            <a:r>
              <a:rPr lang="en-US" dirty="0" err="1">
                <a:solidFill>
                  <a:srgbClr val="00B050"/>
                </a:solidFill>
              </a:rPr>
              <a:t>chất</a:t>
            </a:r>
            <a:endParaRPr lang="en-US" dirty="0">
              <a:solidFill>
                <a:srgbClr val="00B050"/>
              </a:solidFill>
            </a:endParaRPr>
          </a:p>
          <a:p>
            <a:pPr marL="0" indent="0">
              <a:buNone/>
            </a:pPr>
            <a:r>
              <a:rPr lang="en-US" dirty="0"/>
              <a:t>   Theo </a:t>
            </a:r>
            <a:r>
              <a:rPr lang="en-US" dirty="0" err="1"/>
              <a:t>tên</a:t>
            </a:r>
            <a:r>
              <a:rPr lang="en-US" dirty="0"/>
              <a:t> </a:t>
            </a:r>
            <a:r>
              <a:rPr lang="en-US" dirty="0" err="1"/>
              <a:t>chung</a:t>
            </a:r>
            <a:r>
              <a:rPr lang="en-US" dirty="0"/>
              <a:t> </a:t>
            </a:r>
            <a:r>
              <a:rPr lang="en-US" dirty="0" err="1"/>
              <a:t>quốc</a:t>
            </a:r>
            <a:r>
              <a:rPr lang="en-US" dirty="0"/>
              <a:t> </a:t>
            </a:r>
            <a:r>
              <a:rPr lang="en-US" dirty="0" err="1"/>
              <a:t>tế</a:t>
            </a:r>
            <a:r>
              <a:rPr lang="en-US" dirty="0"/>
              <a:t> (INN, generic)</a:t>
            </a:r>
          </a:p>
          <a:p>
            <a:pPr marL="0" indent="0">
              <a:buNone/>
            </a:pPr>
            <a:r>
              <a:rPr lang="en-US" dirty="0"/>
              <a:t>    </a:t>
            </a:r>
            <a:r>
              <a:rPr lang="en-US" dirty="0" err="1"/>
              <a:t>ví</a:t>
            </a:r>
            <a:r>
              <a:rPr lang="en-US" dirty="0"/>
              <a:t> </a:t>
            </a:r>
            <a:r>
              <a:rPr lang="en-US" dirty="0" err="1"/>
              <a:t>dụ</a:t>
            </a:r>
            <a:r>
              <a:rPr lang="en-US" dirty="0" smtClean="0"/>
              <a:t>: </a:t>
            </a:r>
            <a:r>
              <a:rPr lang="en-US" dirty="0" err="1" smtClean="0"/>
              <a:t>Bisoprolol</a:t>
            </a:r>
            <a:r>
              <a:rPr lang="en-US" dirty="0" smtClean="0"/>
              <a:t> </a:t>
            </a:r>
            <a:r>
              <a:rPr lang="en-US" dirty="0" err="1" smtClean="0"/>
              <a:t>2,5mg</a:t>
            </a:r>
            <a:endParaRPr lang="en-US" dirty="0"/>
          </a:p>
          <a:p>
            <a:pPr marL="0" indent="0">
              <a:buNone/>
            </a:pPr>
            <a:r>
              <a:rPr lang="en-US" dirty="0"/>
              <a:t>   Theo </a:t>
            </a:r>
            <a:r>
              <a:rPr lang="en-US" dirty="0" err="1"/>
              <a:t>tên</a:t>
            </a:r>
            <a:r>
              <a:rPr lang="en-US" dirty="0"/>
              <a:t> </a:t>
            </a:r>
            <a:r>
              <a:rPr lang="en-US" dirty="0" err="1"/>
              <a:t>chung</a:t>
            </a:r>
            <a:r>
              <a:rPr lang="en-US" dirty="0"/>
              <a:t> </a:t>
            </a:r>
            <a:r>
              <a:rPr lang="en-US" dirty="0" err="1"/>
              <a:t>quốc</a:t>
            </a:r>
            <a:r>
              <a:rPr lang="en-US" dirty="0"/>
              <a:t> </a:t>
            </a:r>
            <a:r>
              <a:rPr lang="en-US" dirty="0" err="1"/>
              <a:t>tế</a:t>
            </a:r>
            <a:r>
              <a:rPr lang="en-US" dirty="0"/>
              <a:t> + (</a:t>
            </a:r>
            <a:r>
              <a:rPr lang="en-US" dirty="0" err="1"/>
              <a:t>tên</a:t>
            </a:r>
            <a:r>
              <a:rPr lang="en-US" dirty="0"/>
              <a:t> </a:t>
            </a:r>
            <a:r>
              <a:rPr lang="en-US" dirty="0" err="1"/>
              <a:t>thương</a:t>
            </a:r>
            <a:r>
              <a:rPr lang="en-US" dirty="0"/>
              <a:t> </a:t>
            </a:r>
            <a:r>
              <a:rPr lang="en-US" dirty="0" err="1"/>
              <a:t>mại</a:t>
            </a:r>
            <a:r>
              <a:rPr lang="en-US" dirty="0"/>
              <a:t>)</a:t>
            </a:r>
          </a:p>
          <a:p>
            <a:pPr marL="0" indent="0">
              <a:buNone/>
            </a:pPr>
            <a:r>
              <a:rPr lang="en-US" dirty="0"/>
              <a:t>    </a:t>
            </a:r>
            <a:r>
              <a:rPr lang="en-US" dirty="0" err="1" smtClean="0"/>
              <a:t>Amlodipin</a:t>
            </a:r>
            <a:r>
              <a:rPr lang="en-US" dirty="0" smtClean="0"/>
              <a:t> (</a:t>
            </a:r>
            <a:r>
              <a:rPr lang="en-US" dirty="0" err="1" smtClean="0"/>
              <a:t>Kavasdin</a:t>
            </a:r>
            <a:r>
              <a:rPr lang="en-US" dirty="0" smtClean="0"/>
              <a:t>)</a:t>
            </a:r>
            <a:endParaRPr lang="en-US" dirty="0"/>
          </a:p>
          <a:p>
            <a:pPr>
              <a:buClr>
                <a:srgbClr val="00B050"/>
              </a:buClr>
              <a:buFont typeface="Wingdings" pitchFamily="2" charset="2"/>
              <a:buChar char="Ø"/>
            </a:pPr>
            <a:r>
              <a:rPr lang="en-US" dirty="0" err="1">
                <a:solidFill>
                  <a:srgbClr val="00B050"/>
                </a:solidFill>
              </a:rPr>
              <a:t>Thuốc</a:t>
            </a:r>
            <a:r>
              <a:rPr lang="en-US" dirty="0">
                <a:solidFill>
                  <a:srgbClr val="00B050"/>
                </a:solidFill>
              </a:rPr>
              <a:t> </a:t>
            </a:r>
            <a:r>
              <a:rPr lang="en-US" dirty="0" err="1">
                <a:solidFill>
                  <a:srgbClr val="00B050"/>
                </a:solidFill>
              </a:rPr>
              <a:t>có</a:t>
            </a:r>
            <a:r>
              <a:rPr lang="en-US" dirty="0">
                <a:solidFill>
                  <a:srgbClr val="00B050"/>
                </a:solidFill>
              </a:rPr>
              <a:t> </a:t>
            </a:r>
            <a:r>
              <a:rPr lang="en-US" dirty="0" err="1">
                <a:solidFill>
                  <a:srgbClr val="00B050"/>
                </a:solidFill>
              </a:rPr>
              <a:t>nhiều</a:t>
            </a:r>
            <a:r>
              <a:rPr lang="en-US" dirty="0">
                <a:solidFill>
                  <a:srgbClr val="00B050"/>
                </a:solidFill>
              </a:rPr>
              <a:t> </a:t>
            </a:r>
            <a:r>
              <a:rPr lang="en-US" dirty="0" err="1">
                <a:solidFill>
                  <a:srgbClr val="00B050"/>
                </a:solidFill>
              </a:rPr>
              <a:t>hoạt</a:t>
            </a:r>
            <a:r>
              <a:rPr lang="en-US" dirty="0">
                <a:solidFill>
                  <a:srgbClr val="00B050"/>
                </a:solidFill>
              </a:rPr>
              <a:t> </a:t>
            </a:r>
            <a:r>
              <a:rPr lang="en-US" dirty="0" err="1">
                <a:solidFill>
                  <a:srgbClr val="00B050"/>
                </a:solidFill>
              </a:rPr>
              <a:t>chất</a:t>
            </a:r>
            <a:r>
              <a:rPr lang="en-US" dirty="0">
                <a:solidFill>
                  <a:srgbClr val="00B050"/>
                </a:solidFill>
              </a:rPr>
              <a:t> </a:t>
            </a:r>
            <a:r>
              <a:rPr lang="en-US" dirty="0" err="1">
                <a:solidFill>
                  <a:srgbClr val="00B050"/>
                </a:solidFill>
              </a:rPr>
              <a:t>hoặc</a:t>
            </a:r>
            <a:r>
              <a:rPr lang="en-US" dirty="0">
                <a:solidFill>
                  <a:srgbClr val="00B050"/>
                </a:solidFill>
              </a:rPr>
              <a:t> </a:t>
            </a:r>
            <a:r>
              <a:rPr lang="en-US" dirty="0" err="1">
                <a:solidFill>
                  <a:srgbClr val="00B050"/>
                </a:solidFill>
              </a:rPr>
              <a:t>sinh</a:t>
            </a:r>
            <a:r>
              <a:rPr lang="en-US" dirty="0">
                <a:solidFill>
                  <a:srgbClr val="00B050"/>
                </a:solidFill>
              </a:rPr>
              <a:t> </a:t>
            </a:r>
            <a:r>
              <a:rPr lang="en-US" dirty="0" err="1">
                <a:solidFill>
                  <a:srgbClr val="00B050"/>
                </a:solidFill>
              </a:rPr>
              <a:t>phẩm</a:t>
            </a:r>
            <a:r>
              <a:rPr lang="en-US" dirty="0">
                <a:solidFill>
                  <a:srgbClr val="00B050"/>
                </a:solidFill>
              </a:rPr>
              <a:t> y </a:t>
            </a:r>
            <a:r>
              <a:rPr lang="en-US" dirty="0" err="1">
                <a:solidFill>
                  <a:srgbClr val="00B050"/>
                </a:solidFill>
              </a:rPr>
              <a:t>tế</a:t>
            </a:r>
            <a:r>
              <a:rPr lang="en-US" dirty="0">
                <a:solidFill>
                  <a:srgbClr val="00B050"/>
                </a:solidFill>
              </a:rPr>
              <a:t> </a:t>
            </a:r>
            <a:r>
              <a:rPr lang="en-US" dirty="0" err="1">
                <a:solidFill>
                  <a:srgbClr val="00B050"/>
                </a:solidFill>
              </a:rPr>
              <a:t>thì</a:t>
            </a:r>
            <a:r>
              <a:rPr lang="en-US" dirty="0">
                <a:solidFill>
                  <a:srgbClr val="00B050"/>
                </a:solidFill>
              </a:rPr>
              <a:t> </a:t>
            </a:r>
            <a:r>
              <a:rPr lang="en-US" dirty="0" err="1">
                <a:solidFill>
                  <a:srgbClr val="00B050"/>
                </a:solidFill>
              </a:rPr>
              <a:t>ghi</a:t>
            </a:r>
            <a:r>
              <a:rPr lang="en-US" dirty="0">
                <a:solidFill>
                  <a:srgbClr val="00B050"/>
                </a:solidFill>
              </a:rPr>
              <a:t> </a:t>
            </a:r>
            <a:r>
              <a:rPr lang="en-US" dirty="0" err="1">
                <a:solidFill>
                  <a:srgbClr val="00B050"/>
                </a:solidFill>
              </a:rPr>
              <a:t>theo</a:t>
            </a:r>
            <a:r>
              <a:rPr lang="en-US" dirty="0">
                <a:solidFill>
                  <a:srgbClr val="00B050"/>
                </a:solidFill>
              </a:rPr>
              <a:t> </a:t>
            </a:r>
            <a:r>
              <a:rPr lang="en-US" dirty="0" err="1">
                <a:solidFill>
                  <a:srgbClr val="00B050"/>
                </a:solidFill>
              </a:rPr>
              <a:t>tên</a:t>
            </a:r>
            <a:r>
              <a:rPr lang="en-US" dirty="0">
                <a:solidFill>
                  <a:srgbClr val="00B050"/>
                </a:solidFill>
              </a:rPr>
              <a:t> </a:t>
            </a:r>
            <a:r>
              <a:rPr lang="en-US" dirty="0" err="1">
                <a:solidFill>
                  <a:srgbClr val="00B050"/>
                </a:solidFill>
              </a:rPr>
              <a:t>thương</a:t>
            </a:r>
            <a:r>
              <a:rPr lang="en-US" dirty="0">
                <a:solidFill>
                  <a:srgbClr val="00B050"/>
                </a:solidFill>
              </a:rPr>
              <a:t> </a:t>
            </a:r>
            <a:r>
              <a:rPr lang="en-US" dirty="0" err="1">
                <a:solidFill>
                  <a:srgbClr val="00B050"/>
                </a:solidFill>
              </a:rPr>
              <a:t>mại</a:t>
            </a:r>
            <a:endParaRPr lang="en-US" dirty="0">
              <a:solidFill>
                <a:srgbClr val="00B050"/>
              </a:solidFill>
            </a:endParaRPr>
          </a:p>
          <a:p>
            <a:pPr marL="0" indent="0">
              <a:buNone/>
            </a:pPr>
            <a:r>
              <a:rPr lang="en-US" dirty="0"/>
              <a:t>   </a:t>
            </a:r>
            <a:r>
              <a:rPr lang="en-US" dirty="0" err="1"/>
              <a:t>Ví</a:t>
            </a:r>
            <a:r>
              <a:rPr lang="en-US" dirty="0"/>
              <a:t> </a:t>
            </a:r>
            <a:r>
              <a:rPr lang="en-US" dirty="0" err="1"/>
              <a:t>dụ</a:t>
            </a:r>
            <a:r>
              <a:rPr lang="en-US" dirty="0"/>
              <a:t>: </a:t>
            </a:r>
            <a:r>
              <a:rPr lang="en-US" dirty="0" err="1" smtClean="0"/>
              <a:t>Carbogast</a:t>
            </a:r>
            <a:endParaRPr lang="en-US" dirty="0" smtClean="0"/>
          </a:p>
          <a:p>
            <a:pPr marL="0" indent="0">
              <a:buNone/>
            </a:pPr>
            <a:r>
              <a:rPr lang="en-US" b="1" i="1" dirty="0" smtClean="0">
                <a:solidFill>
                  <a:srgbClr val="FF00FF"/>
                </a:solidFill>
              </a:rPr>
              <a:t>   </a:t>
            </a:r>
            <a:r>
              <a:rPr lang="en-US" b="1" i="1" dirty="0" err="1" smtClean="0">
                <a:solidFill>
                  <a:srgbClr val="FF00FF"/>
                </a:solidFill>
              </a:rPr>
              <a:t>Nếu</a:t>
            </a:r>
            <a:r>
              <a:rPr lang="en-US" b="1" i="1" dirty="0" smtClean="0">
                <a:solidFill>
                  <a:srgbClr val="FF00FF"/>
                </a:solidFill>
              </a:rPr>
              <a:t> </a:t>
            </a:r>
            <a:r>
              <a:rPr lang="en-US" b="1" i="1" dirty="0" err="1">
                <a:solidFill>
                  <a:srgbClr val="FF00FF"/>
                </a:solidFill>
              </a:rPr>
              <a:t>đơn</a:t>
            </a:r>
            <a:r>
              <a:rPr lang="en-US" b="1" i="1" dirty="0">
                <a:solidFill>
                  <a:srgbClr val="FF00FF"/>
                </a:solidFill>
              </a:rPr>
              <a:t> </a:t>
            </a:r>
            <a:r>
              <a:rPr lang="en-US" b="1" i="1" dirty="0" err="1">
                <a:solidFill>
                  <a:srgbClr val="FF00FF"/>
                </a:solidFill>
              </a:rPr>
              <a:t>thuốc</a:t>
            </a:r>
            <a:r>
              <a:rPr lang="en-US" b="1" i="1" dirty="0">
                <a:solidFill>
                  <a:srgbClr val="FF00FF"/>
                </a:solidFill>
              </a:rPr>
              <a:t> </a:t>
            </a:r>
            <a:r>
              <a:rPr lang="en-US" b="1" i="1" dirty="0" err="1">
                <a:solidFill>
                  <a:srgbClr val="FF00FF"/>
                </a:solidFill>
              </a:rPr>
              <a:t>có</a:t>
            </a:r>
            <a:r>
              <a:rPr lang="en-US" b="1" i="1" dirty="0">
                <a:solidFill>
                  <a:srgbClr val="FF00FF"/>
                </a:solidFill>
              </a:rPr>
              <a:t> </a:t>
            </a:r>
            <a:r>
              <a:rPr lang="en-US" b="1" i="1" dirty="0" err="1">
                <a:solidFill>
                  <a:srgbClr val="FF00FF"/>
                </a:solidFill>
              </a:rPr>
              <a:t>thuốc</a:t>
            </a:r>
            <a:r>
              <a:rPr lang="en-US" b="1" i="1" dirty="0">
                <a:solidFill>
                  <a:srgbClr val="FF00FF"/>
                </a:solidFill>
              </a:rPr>
              <a:t> </a:t>
            </a:r>
            <a:r>
              <a:rPr lang="en-US" b="1" i="1" dirty="0" err="1">
                <a:solidFill>
                  <a:srgbClr val="FF00FF"/>
                </a:solidFill>
              </a:rPr>
              <a:t>độc</a:t>
            </a:r>
            <a:r>
              <a:rPr lang="en-US" b="1" i="1" dirty="0">
                <a:solidFill>
                  <a:srgbClr val="FF00FF"/>
                </a:solidFill>
              </a:rPr>
              <a:t> </a:t>
            </a:r>
            <a:r>
              <a:rPr lang="en-US" b="1" i="1" dirty="0" err="1">
                <a:solidFill>
                  <a:srgbClr val="FF00FF"/>
                </a:solidFill>
              </a:rPr>
              <a:t>phải</a:t>
            </a:r>
            <a:r>
              <a:rPr lang="en-US" b="1" i="1" dirty="0">
                <a:solidFill>
                  <a:srgbClr val="FF00FF"/>
                </a:solidFill>
              </a:rPr>
              <a:t> </a:t>
            </a:r>
            <a:r>
              <a:rPr lang="en-US" b="1" i="1" dirty="0" err="1">
                <a:solidFill>
                  <a:srgbClr val="FF00FF"/>
                </a:solidFill>
              </a:rPr>
              <a:t>ghi</a:t>
            </a:r>
            <a:r>
              <a:rPr lang="en-US" b="1" i="1" dirty="0">
                <a:solidFill>
                  <a:srgbClr val="FF00FF"/>
                </a:solidFill>
              </a:rPr>
              <a:t> </a:t>
            </a:r>
            <a:r>
              <a:rPr lang="en-US" b="1" i="1" dirty="0" err="1">
                <a:solidFill>
                  <a:srgbClr val="FF00FF"/>
                </a:solidFill>
              </a:rPr>
              <a:t>thuốc</a:t>
            </a:r>
            <a:r>
              <a:rPr lang="en-US" b="1" i="1" dirty="0">
                <a:solidFill>
                  <a:srgbClr val="FF00FF"/>
                </a:solidFill>
              </a:rPr>
              <a:t> </a:t>
            </a:r>
            <a:r>
              <a:rPr lang="en-US" b="1" i="1" dirty="0" err="1">
                <a:solidFill>
                  <a:srgbClr val="FF00FF"/>
                </a:solidFill>
              </a:rPr>
              <a:t>độc</a:t>
            </a:r>
            <a:r>
              <a:rPr lang="en-US" b="1" i="1" dirty="0">
                <a:solidFill>
                  <a:srgbClr val="FF00FF"/>
                </a:solidFill>
              </a:rPr>
              <a:t> </a:t>
            </a:r>
            <a:r>
              <a:rPr lang="en-US" b="1" i="1" dirty="0" err="1">
                <a:solidFill>
                  <a:srgbClr val="FF00FF"/>
                </a:solidFill>
              </a:rPr>
              <a:t>trước</a:t>
            </a:r>
            <a:r>
              <a:rPr lang="en-US" b="1" i="1" dirty="0">
                <a:solidFill>
                  <a:srgbClr val="FF00FF"/>
                </a:solidFill>
              </a:rPr>
              <a:t> </a:t>
            </a:r>
            <a:r>
              <a:rPr lang="en-US" b="1" i="1" dirty="0" err="1">
                <a:solidFill>
                  <a:srgbClr val="FF00FF"/>
                </a:solidFill>
              </a:rPr>
              <a:t>khi</a:t>
            </a:r>
            <a:r>
              <a:rPr lang="en-US" b="1" i="1" dirty="0">
                <a:solidFill>
                  <a:srgbClr val="FF00FF"/>
                </a:solidFill>
              </a:rPr>
              <a:t> </a:t>
            </a:r>
            <a:r>
              <a:rPr lang="en-US" b="1" i="1" dirty="0" err="1">
                <a:solidFill>
                  <a:srgbClr val="FF00FF"/>
                </a:solidFill>
              </a:rPr>
              <a:t>ghi</a:t>
            </a:r>
            <a:r>
              <a:rPr lang="en-US" b="1" i="1" dirty="0">
                <a:solidFill>
                  <a:srgbClr val="FF00FF"/>
                </a:solidFill>
              </a:rPr>
              <a:t> </a:t>
            </a:r>
            <a:r>
              <a:rPr lang="en-US" b="1" i="1" dirty="0" err="1">
                <a:solidFill>
                  <a:srgbClr val="FF00FF"/>
                </a:solidFill>
              </a:rPr>
              <a:t>các</a:t>
            </a:r>
            <a:r>
              <a:rPr lang="en-US" b="1" i="1" dirty="0">
                <a:solidFill>
                  <a:srgbClr val="FF00FF"/>
                </a:solidFill>
              </a:rPr>
              <a:t> </a:t>
            </a:r>
            <a:r>
              <a:rPr lang="en-US" b="1" i="1" dirty="0" err="1">
                <a:solidFill>
                  <a:srgbClr val="FF00FF"/>
                </a:solidFill>
              </a:rPr>
              <a:t>thuốc</a:t>
            </a:r>
            <a:r>
              <a:rPr lang="en-US" b="1" i="1" dirty="0">
                <a:solidFill>
                  <a:srgbClr val="FF00FF"/>
                </a:solidFill>
              </a:rPr>
              <a:t> </a:t>
            </a:r>
            <a:r>
              <a:rPr lang="en-US" b="1" i="1" dirty="0" err="1">
                <a:solidFill>
                  <a:srgbClr val="FF00FF"/>
                </a:solidFill>
              </a:rPr>
              <a:t>khác</a:t>
            </a:r>
            <a:r>
              <a:rPr lang="en-US" b="1" i="1" dirty="0">
                <a:solidFill>
                  <a:srgbClr val="FF00FF"/>
                </a:solidFill>
              </a:rPr>
              <a:t>.</a:t>
            </a:r>
          </a:p>
          <a:p>
            <a:pPr marL="0" indent="0">
              <a:buNone/>
            </a:pPr>
            <a:endParaRPr lang="en-US" dirty="0"/>
          </a:p>
          <a:p>
            <a:endParaRPr lang="en-US" dirty="0"/>
          </a:p>
        </p:txBody>
      </p:sp>
      <p:sp>
        <p:nvSpPr>
          <p:cNvPr id="4" name="Slide Number Placeholder 3"/>
          <p:cNvSpPr>
            <a:spLocks noGrp="1"/>
          </p:cNvSpPr>
          <p:nvPr>
            <p:ph type="sldNum" sz="quarter" idx="15"/>
          </p:nvPr>
        </p:nvSpPr>
        <p:spPr/>
        <p:txBody>
          <a:bodyPr/>
          <a:lstStyle/>
          <a:p>
            <a:fld id="{26427BC4-097F-4F72-9A28-9B837B468211}" type="slidenum">
              <a:rPr lang="en-US" smtClean="0"/>
              <a:t>5</a:t>
            </a:fld>
            <a:endParaRPr lang="en-US"/>
          </a:p>
        </p:txBody>
      </p:sp>
    </p:spTree>
    <p:extLst>
      <p:ext uri="{BB962C8B-B14F-4D97-AF65-F5344CB8AC3E}">
        <p14:creationId xmlns:p14="http://schemas.microsoft.com/office/powerpoint/2010/main" val="969609750"/>
      </p:ext>
    </p:extLst>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61416" y="533400"/>
            <a:ext cx="7467600" cy="4949952"/>
          </a:xfrm>
        </p:spPr>
        <p:txBody>
          <a:bodyPr/>
          <a:lstStyle/>
          <a:p>
            <a:pPr algn="just"/>
            <a:r>
              <a:rPr lang="en-US" dirty="0" err="1">
                <a:latin typeface="Times New Roman" panose="02020603050405020304" pitchFamily="18" charset="0"/>
                <a:cs typeface="Times New Roman" panose="02020603050405020304" pitchFamily="18" charset="0"/>
              </a:rPr>
              <a:t>Thảo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luận</a:t>
            </a:r>
            <a:r>
              <a:rPr lang="en-US" dirty="0">
                <a:latin typeface="Times New Roman" panose="02020603050405020304" pitchFamily="18" charset="0"/>
                <a:cs typeface="Times New Roman" panose="02020603050405020304" pitchFamily="18" charset="0"/>
              </a:rPr>
              <a:t>:</a:t>
            </a:r>
          </a:p>
          <a:p>
            <a:pPr marL="0" indent="0" algn="just">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Bệnh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bắt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Midantin</a:t>
            </a:r>
            <a:r>
              <a:rPr lang="en-US" dirty="0">
                <a:latin typeface="Times New Roman" panose="02020603050405020304" pitchFamily="18" charset="0"/>
                <a:cs typeface="Times New Roman" panose="02020603050405020304" pitchFamily="18" charset="0"/>
              </a:rPr>
              <a:t> 1g, Diazepam 5mg/</a:t>
            </a:r>
            <a:r>
              <a:rPr lang="en-US" dirty="0" err="1">
                <a:latin typeface="Times New Roman" panose="02020603050405020304" pitchFamily="18" charset="0"/>
                <a:cs typeface="Times New Roman" panose="02020603050405020304" pitchFamily="18" charset="0"/>
              </a:rPr>
              <a:t>viên</a:t>
            </a:r>
            <a:r>
              <a:rPr lang="en-US" dirty="0">
                <a:latin typeface="Times New Roman" panose="02020603050405020304" pitchFamily="18" charset="0"/>
                <a:cs typeface="Times New Roman" panose="02020603050405020304" pitchFamily="18" charset="0"/>
              </a:rPr>
              <a:t>, Haloperidol 5mg/1ml, Glucose 5 %/500ml, </a:t>
            </a:r>
            <a:r>
              <a:rPr lang="en-US" dirty="0" err="1">
                <a:latin typeface="Times New Roman" panose="02020603050405020304" pitchFamily="18" charset="0"/>
                <a:cs typeface="Times New Roman" panose="02020603050405020304" pitchFamily="18" charset="0"/>
              </a:rPr>
              <a:t>Seretide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xịt</a:t>
            </a:r>
            <a:r>
              <a:rPr lang="en-US" dirty="0">
                <a:latin typeface="Times New Roman" panose="02020603050405020304" pitchFamily="18" charset="0"/>
                <a:cs typeface="Times New Roman" panose="02020603050405020304" pitchFamily="18" charset="0"/>
              </a:rPr>
              <a:t>), DEP.</a:t>
            </a:r>
          </a:p>
          <a:p>
            <a:pPr marL="0" indent="0" algn="just">
              <a:buNone/>
            </a:pPr>
            <a:r>
              <a:rPr lang="en-US" dirty="0" err="1">
                <a:latin typeface="Times New Roman" panose="02020603050405020304" pitchFamily="18" charset="0"/>
                <a:cs typeface="Times New Roman" panose="02020603050405020304" pitchFamily="18" charset="0"/>
              </a:rPr>
              <a:t>Hãy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sắp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sếp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nhất</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a:p>
            <a:pPr algn="just"/>
            <a:endParaRPr lang="en-US" dirty="0"/>
          </a:p>
        </p:txBody>
      </p:sp>
      <p:sp>
        <p:nvSpPr>
          <p:cNvPr id="4" name="Slide Number Placeholder 3"/>
          <p:cNvSpPr>
            <a:spLocks noGrp="1"/>
          </p:cNvSpPr>
          <p:nvPr>
            <p:ph type="sldNum" sz="quarter" idx="15"/>
          </p:nvPr>
        </p:nvSpPr>
        <p:spPr/>
        <p:txBody>
          <a:bodyPr/>
          <a:lstStyle/>
          <a:p>
            <a:fld id="{26427BC4-097F-4F72-9A28-9B837B468211}" type="slidenum">
              <a:rPr lang="en-US" smtClean="0"/>
              <a:t>6</a:t>
            </a:fld>
            <a:endParaRPr lang="en-US"/>
          </a:p>
        </p:txBody>
      </p:sp>
    </p:spTree>
    <p:extLst>
      <p:ext uri="{BB962C8B-B14F-4D97-AF65-F5344CB8AC3E}">
        <p14:creationId xmlns:p14="http://schemas.microsoft.com/office/powerpoint/2010/main" val="29093071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066800" y="838200"/>
            <a:ext cx="7010400" cy="5635752"/>
          </a:xfrm>
        </p:spPr>
        <p:txBody>
          <a:bodyPr/>
          <a:lstStyle/>
          <a:p>
            <a:pPr marL="0" indent="0">
              <a:buNone/>
            </a:pPr>
            <a:r>
              <a:rPr lang="en-US" dirty="0" err="1">
                <a:solidFill>
                  <a:srgbClr val="7030A0"/>
                </a:solidFill>
                <a:latin typeface="Times New Roman" panose="02020603050405020304" pitchFamily="18" charset="0"/>
                <a:cs typeface="Times New Roman" panose="02020603050405020304" pitchFamily="18" charset="0"/>
              </a:rPr>
              <a:t>Thứ</a:t>
            </a:r>
            <a:r>
              <a:rPr lang="en-US" dirty="0">
                <a:solidFill>
                  <a:srgbClr val="7030A0"/>
                </a:solidFill>
                <a:latin typeface="Times New Roman" panose="02020603050405020304" pitchFamily="18" charset="0"/>
                <a:cs typeface="Times New Roman" panose="02020603050405020304" pitchFamily="18" charset="0"/>
              </a:rPr>
              <a:t> </a:t>
            </a:r>
            <a:r>
              <a:rPr lang="en-US" dirty="0" err="1">
                <a:solidFill>
                  <a:srgbClr val="7030A0"/>
                </a:solidFill>
                <a:latin typeface="Times New Roman" panose="02020603050405020304" pitchFamily="18" charset="0"/>
                <a:cs typeface="Times New Roman" panose="02020603050405020304" pitchFamily="18" charset="0"/>
              </a:rPr>
              <a:t>tự</a:t>
            </a:r>
            <a:r>
              <a:rPr lang="en-US" dirty="0">
                <a:solidFill>
                  <a:srgbClr val="7030A0"/>
                </a:solidFill>
                <a:latin typeface="Times New Roman" panose="02020603050405020304" pitchFamily="18" charset="0"/>
                <a:cs typeface="Times New Roman" panose="02020603050405020304" pitchFamily="18" charset="0"/>
              </a:rPr>
              <a:t> </a:t>
            </a:r>
            <a:r>
              <a:rPr lang="en-US" dirty="0" err="1">
                <a:solidFill>
                  <a:srgbClr val="7030A0"/>
                </a:solidFill>
                <a:latin typeface="Times New Roman" panose="02020603050405020304" pitchFamily="18" charset="0"/>
                <a:cs typeface="Times New Roman" panose="02020603050405020304" pitchFamily="18" charset="0"/>
              </a:rPr>
              <a:t>kê</a:t>
            </a:r>
            <a:r>
              <a:rPr lang="en-US" dirty="0">
                <a:solidFill>
                  <a:srgbClr val="7030A0"/>
                </a:solidFill>
                <a:latin typeface="Times New Roman" panose="02020603050405020304" pitchFamily="18" charset="0"/>
                <a:cs typeface="Times New Roman" panose="02020603050405020304" pitchFamily="18" charset="0"/>
              </a:rPr>
              <a:t> </a:t>
            </a:r>
            <a:r>
              <a:rPr lang="en-US" dirty="0" err="1">
                <a:solidFill>
                  <a:srgbClr val="7030A0"/>
                </a:solidFill>
                <a:latin typeface="Times New Roman" panose="02020603050405020304" pitchFamily="18" charset="0"/>
                <a:cs typeface="Times New Roman" panose="02020603050405020304" pitchFamily="18" charset="0"/>
              </a:rPr>
              <a:t>được</a:t>
            </a:r>
            <a:r>
              <a:rPr lang="en-US" dirty="0">
                <a:solidFill>
                  <a:srgbClr val="7030A0"/>
                </a:solidFill>
                <a:latin typeface="Times New Roman" panose="02020603050405020304" pitchFamily="18" charset="0"/>
                <a:cs typeface="Times New Roman" panose="02020603050405020304" pitchFamily="18" charset="0"/>
              </a:rPr>
              <a:t> </a:t>
            </a:r>
            <a:r>
              <a:rPr lang="en-US" dirty="0" err="1">
                <a:solidFill>
                  <a:srgbClr val="7030A0"/>
                </a:solidFill>
                <a:latin typeface="Times New Roman" panose="02020603050405020304" pitchFamily="18" charset="0"/>
                <a:cs typeface="Times New Roman" panose="02020603050405020304" pitchFamily="18" charset="0"/>
              </a:rPr>
              <a:t>xếp</a:t>
            </a:r>
            <a:r>
              <a:rPr lang="en-US" dirty="0">
                <a:solidFill>
                  <a:srgbClr val="7030A0"/>
                </a:solidFill>
                <a:latin typeface="Times New Roman" panose="02020603050405020304" pitchFamily="18" charset="0"/>
                <a:cs typeface="Times New Roman" panose="02020603050405020304" pitchFamily="18" charset="0"/>
              </a:rPr>
              <a:t> </a:t>
            </a:r>
            <a:r>
              <a:rPr lang="en-US" dirty="0" err="1">
                <a:solidFill>
                  <a:srgbClr val="7030A0"/>
                </a:solidFill>
                <a:latin typeface="Times New Roman" panose="02020603050405020304" pitchFamily="18" charset="0"/>
                <a:cs typeface="Times New Roman" panose="02020603050405020304" pitchFamily="18" charset="0"/>
              </a:rPr>
              <a:t>như</a:t>
            </a:r>
            <a:r>
              <a:rPr lang="en-US" dirty="0">
                <a:solidFill>
                  <a:srgbClr val="7030A0"/>
                </a:solidFill>
                <a:latin typeface="Times New Roman" panose="02020603050405020304" pitchFamily="18" charset="0"/>
                <a:cs typeface="Times New Roman" panose="02020603050405020304" pitchFamily="18" charset="0"/>
              </a:rPr>
              <a:t> </a:t>
            </a:r>
            <a:r>
              <a:rPr lang="en-US" dirty="0" err="1">
                <a:solidFill>
                  <a:srgbClr val="7030A0"/>
                </a:solidFill>
                <a:latin typeface="Times New Roman" panose="02020603050405020304" pitchFamily="18" charset="0"/>
                <a:cs typeface="Times New Roman" panose="02020603050405020304" pitchFamily="18" charset="0"/>
              </a:rPr>
              <a:t>sau</a:t>
            </a:r>
            <a:r>
              <a:rPr lang="en-US" dirty="0">
                <a:solidFill>
                  <a:srgbClr val="7030A0"/>
                </a:solidFill>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1/ Glucose 5 %/500ml;</a:t>
            </a:r>
          </a:p>
          <a:p>
            <a:r>
              <a:rPr lang="en-US" dirty="0">
                <a:latin typeface="Times New Roman" panose="02020603050405020304" pitchFamily="18" charset="0"/>
                <a:cs typeface="Times New Roman" panose="02020603050405020304" pitchFamily="18" charset="0"/>
              </a:rPr>
              <a:t>2/ Haloperidol 5mg/1ml;</a:t>
            </a:r>
          </a:p>
          <a:p>
            <a:r>
              <a:rPr lang="en-US" dirty="0">
                <a:latin typeface="Times New Roman" panose="02020603050405020304" pitchFamily="18" charset="0"/>
                <a:cs typeface="Times New Roman" panose="02020603050405020304" pitchFamily="18" charset="0"/>
              </a:rPr>
              <a:t>3/ (1) Diazepam 5mg/</a:t>
            </a:r>
            <a:r>
              <a:rPr lang="en-US" dirty="0" err="1">
                <a:latin typeface="Times New Roman" panose="02020603050405020304" pitchFamily="18" charset="0"/>
                <a:cs typeface="Times New Roman" panose="02020603050405020304" pitchFamily="18" charset="0"/>
              </a:rPr>
              <a:t>viên</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4/ (1) </a:t>
            </a:r>
            <a:r>
              <a:rPr lang="en-US" dirty="0" err="1">
                <a:latin typeface="Times New Roman" panose="02020603050405020304" pitchFamily="18" charset="0"/>
                <a:cs typeface="Times New Roman" panose="02020603050405020304" pitchFamily="18" charset="0"/>
              </a:rPr>
              <a:t>Midantin</a:t>
            </a:r>
            <a:r>
              <a:rPr lang="en-US" dirty="0">
                <a:latin typeface="Times New Roman" panose="02020603050405020304" pitchFamily="18" charset="0"/>
                <a:cs typeface="Times New Roman" panose="02020603050405020304" pitchFamily="18" charset="0"/>
              </a:rPr>
              <a:t> 1g; </a:t>
            </a:r>
          </a:p>
          <a:p>
            <a:r>
              <a:rPr lang="en-US" dirty="0">
                <a:latin typeface="Times New Roman" panose="02020603050405020304" pitchFamily="18" charset="0"/>
                <a:cs typeface="Times New Roman" panose="02020603050405020304" pitchFamily="18" charset="0"/>
              </a:rPr>
              <a:t>5/ DEP;</a:t>
            </a:r>
          </a:p>
          <a:p>
            <a:r>
              <a:rPr lang="en-US" dirty="0">
                <a:latin typeface="Times New Roman" panose="02020603050405020304" pitchFamily="18" charset="0"/>
                <a:cs typeface="Times New Roman" panose="02020603050405020304" pitchFamily="18" charset="0"/>
              </a:rPr>
              <a:t>6/ </a:t>
            </a:r>
            <a:r>
              <a:rPr lang="en-US" dirty="0" err="1">
                <a:latin typeface="Times New Roman" panose="02020603050405020304" pitchFamily="18" charset="0"/>
                <a:cs typeface="Times New Roman" panose="02020603050405020304" pitchFamily="18" charset="0"/>
              </a:rPr>
              <a:t>Seretide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25/</a:t>
            </a:r>
            <a:r>
              <a:rPr lang="en-US" dirty="0" err="1" smtClean="0">
                <a:latin typeface="Times New Roman" panose="02020603050405020304" pitchFamily="18" charset="0"/>
                <a:cs typeface="Times New Roman" panose="02020603050405020304" pitchFamily="18" charset="0"/>
              </a:rPr>
              <a:t>250mcg</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xịt</a:t>
            </a:r>
            <a:r>
              <a:rPr lang="en-US" dirty="0">
                <a:latin typeface="Times New Roman" panose="02020603050405020304" pitchFamily="18" charset="0"/>
                <a:cs typeface="Times New Roman" panose="02020603050405020304" pitchFamily="18" charset="0"/>
              </a:rPr>
              <a:t>).</a:t>
            </a:r>
          </a:p>
          <a:p>
            <a:endParaRPr lang="en-US" dirty="0"/>
          </a:p>
        </p:txBody>
      </p:sp>
      <p:sp>
        <p:nvSpPr>
          <p:cNvPr id="4" name="Slide Number Placeholder 3"/>
          <p:cNvSpPr>
            <a:spLocks noGrp="1"/>
          </p:cNvSpPr>
          <p:nvPr>
            <p:ph type="sldNum" sz="quarter" idx="15"/>
          </p:nvPr>
        </p:nvSpPr>
        <p:spPr/>
        <p:txBody>
          <a:bodyPr/>
          <a:lstStyle/>
          <a:p>
            <a:fld id="{26427BC4-097F-4F72-9A28-9B837B468211}" type="slidenum">
              <a:rPr lang="en-US" smtClean="0"/>
              <a:t>7</a:t>
            </a:fld>
            <a:endParaRPr lang="en-US"/>
          </a:p>
        </p:txBody>
      </p:sp>
    </p:spTree>
    <p:extLst>
      <p:ext uri="{BB962C8B-B14F-4D97-AF65-F5344CB8AC3E}">
        <p14:creationId xmlns:p14="http://schemas.microsoft.com/office/powerpoint/2010/main" val="78884423"/>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5800" y="685800"/>
            <a:ext cx="7543800" cy="5788152"/>
          </a:xfrm>
        </p:spPr>
        <p:txBody>
          <a:bodyPr/>
          <a:lstStyle/>
          <a:p>
            <a:pPr algn="just">
              <a:lnSpc>
                <a:spcPct val="150000"/>
              </a:lnSpc>
            </a:pPr>
            <a:r>
              <a:rPr lang="vi-VN" dirty="0"/>
              <a:t>Đối với bệnh mạn tính cần sử dụng thuốc gây nghiện, thuốc hướng tâm thần, thuốc điều trị lao, thuốc corticoid và thuốc điều trị ung thư dài ngày thì đánh số thứ tự ngày </a:t>
            </a:r>
            <a:r>
              <a:rPr lang="vi-VN" dirty="0" smtClean="0"/>
              <a:t>d</a:t>
            </a:r>
            <a:r>
              <a:rPr lang="en-US" dirty="0"/>
              <a:t>ù</a:t>
            </a:r>
            <a:r>
              <a:rPr lang="vi-VN" dirty="0" smtClean="0"/>
              <a:t>ng </a:t>
            </a:r>
            <a:r>
              <a:rPr lang="vi-VN" dirty="0"/>
              <a:t>thuốc theo đợt điều trị, số ngày của mỗi đợt điều trị </a:t>
            </a:r>
            <a:r>
              <a:rPr lang="vi-VN" dirty="0" smtClean="0"/>
              <a:t>cần </a:t>
            </a:r>
            <a:r>
              <a:rPr lang="vi-VN" dirty="0"/>
              <a:t>ghi rõ ngày bắt đầu và ngày kết thúc sử dụng thuốc</a:t>
            </a:r>
            <a:r>
              <a:rPr lang="vi-VN" dirty="0" smtClean="0"/>
              <a:t>.</a:t>
            </a:r>
            <a:endParaRPr lang="en-US" dirty="0" smtClean="0"/>
          </a:p>
          <a:p>
            <a:pPr marL="280988" indent="-280988">
              <a:lnSpc>
                <a:spcPct val="150000"/>
              </a:lnSpc>
              <a:buNone/>
            </a:pPr>
            <a:r>
              <a:rPr lang="en-US" dirty="0" smtClean="0"/>
              <a:t>   </a:t>
            </a:r>
            <a:r>
              <a:rPr lang="en-US" dirty="0" err="1" smtClean="0"/>
              <a:t>VD1</a:t>
            </a:r>
            <a:r>
              <a:rPr lang="en-US" dirty="0" smtClean="0"/>
              <a:t>: </a:t>
            </a:r>
            <a:r>
              <a:rPr lang="en-US" dirty="0" err="1" smtClean="0"/>
              <a:t>Bệnh</a:t>
            </a:r>
            <a:r>
              <a:rPr lang="en-US" dirty="0" smtClean="0"/>
              <a:t> </a:t>
            </a:r>
            <a:r>
              <a:rPr lang="en-US" dirty="0" err="1" smtClean="0"/>
              <a:t>nhân</a:t>
            </a:r>
            <a:r>
              <a:rPr lang="en-US" dirty="0" smtClean="0"/>
              <a:t> </a:t>
            </a:r>
            <a:r>
              <a:rPr lang="en-US" dirty="0" err="1" smtClean="0"/>
              <a:t>được</a:t>
            </a:r>
            <a:r>
              <a:rPr lang="en-US" dirty="0" smtClean="0"/>
              <a:t> </a:t>
            </a:r>
            <a:r>
              <a:rPr lang="en-US" dirty="0" err="1" smtClean="0"/>
              <a:t>kê</a:t>
            </a:r>
            <a:r>
              <a:rPr lang="en-US" dirty="0" smtClean="0"/>
              <a:t> </a:t>
            </a:r>
            <a:r>
              <a:rPr lang="en-US" dirty="0" err="1" smtClean="0"/>
              <a:t>đơn</a:t>
            </a:r>
            <a:r>
              <a:rPr lang="en-US" dirty="0" smtClean="0"/>
              <a:t> </a:t>
            </a:r>
            <a:r>
              <a:rPr lang="en-US" dirty="0" err="1" smtClean="0"/>
              <a:t>phác</a:t>
            </a:r>
            <a:r>
              <a:rPr lang="en-US" dirty="0" smtClean="0"/>
              <a:t> </a:t>
            </a:r>
            <a:r>
              <a:rPr lang="en-US" dirty="0" err="1" smtClean="0"/>
              <a:t>đồ</a:t>
            </a:r>
            <a:r>
              <a:rPr lang="en-US" dirty="0" smtClean="0"/>
              <a:t> </a:t>
            </a:r>
            <a:r>
              <a:rPr lang="en-US" dirty="0" err="1" smtClean="0"/>
              <a:t>lao</a:t>
            </a:r>
            <a:r>
              <a:rPr lang="en-US" dirty="0" smtClean="0"/>
              <a:t>   </a:t>
            </a:r>
            <a:r>
              <a:rPr lang="en-US" dirty="0" err="1" smtClean="0"/>
              <a:t>2RHZE</a:t>
            </a:r>
            <a:r>
              <a:rPr lang="en-US" dirty="0" smtClean="0"/>
              <a:t>/</a:t>
            </a:r>
            <a:r>
              <a:rPr lang="en-US" dirty="0" err="1" smtClean="0"/>
              <a:t>4RHE</a:t>
            </a:r>
            <a:r>
              <a:rPr lang="en-US" dirty="0" smtClean="0"/>
              <a:t>  </a:t>
            </a:r>
            <a:r>
              <a:rPr lang="en-US" dirty="0" err="1" smtClean="0"/>
              <a:t>sẽ</a:t>
            </a:r>
            <a:r>
              <a:rPr lang="en-US" dirty="0" smtClean="0"/>
              <a:t> </a:t>
            </a:r>
            <a:r>
              <a:rPr lang="en-US" dirty="0" err="1" smtClean="0"/>
              <a:t>được</a:t>
            </a:r>
            <a:r>
              <a:rPr lang="en-US" dirty="0" smtClean="0"/>
              <a:t> </a:t>
            </a:r>
            <a:r>
              <a:rPr lang="en-US" dirty="0" err="1" smtClean="0"/>
              <a:t>kê</a:t>
            </a:r>
            <a:r>
              <a:rPr lang="en-US" dirty="0" smtClean="0"/>
              <a:t> </a:t>
            </a:r>
            <a:r>
              <a:rPr lang="en-US" dirty="0" err="1" smtClean="0"/>
              <a:t>là</a:t>
            </a:r>
            <a:r>
              <a:rPr lang="en-US" dirty="0" smtClean="0"/>
              <a:t>:</a:t>
            </a:r>
          </a:p>
          <a:p>
            <a:pPr marL="280988" indent="-280988">
              <a:lnSpc>
                <a:spcPct val="150000"/>
              </a:lnSpc>
              <a:buNone/>
            </a:pPr>
            <a:r>
              <a:rPr lang="en-US" dirty="0" smtClean="0">
                <a:latin typeface="Times New Roman" pitchFamily="18" charset="0"/>
                <a:cs typeface="Times New Roman" pitchFamily="18" charset="0"/>
              </a:rPr>
              <a:t>    1/ (1/60)</a:t>
            </a:r>
            <a:r>
              <a:rPr lang="en-US" dirty="0" err="1" smtClean="0">
                <a:latin typeface="Times New Roman" pitchFamily="18" charset="0"/>
                <a:cs typeface="Times New Roman" pitchFamily="18" charset="0"/>
              </a:rPr>
              <a:t>RHZE</a:t>
            </a:r>
            <a:endParaRPr lang="en-US" dirty="0">
              <a:latin typeface="Times New Roman" pitchFamily="18" charset="0"/>
              <a:cs typeface="Times New Roman" pitchFamily="18" charset="0"/>
            </a:endParaRPr>
          </a:p>
        </p:txBody>
      </p:sp>
      <p:sp>
        <p:nvSpPr>
          <p:cNvPr id="2" name="Slide Number Placeholder 1"/>
          <p:cNvSpPr>
            <a:spLocks noGrp="1"/>
          </p:cNvSpPr>
          <p:nvPr>
            <p:ph type="sldNum" sz="quarter" idx="15"/>
          </p:nvPr>
        </p:nvSpPr>
        <p:spPr/>
        <p:txBody>
          <a:bodyPr/>
          <a:lstStyle/>
          <a:p>
            <a:fld id="{26427BC4-097F-4F72-9A28-9B837B468211}" type="slidenum">
              <a:rPr lang="en-US" smtClean="0"/>
              <a:t>8</a:t>
            </a:fld>
            <a:endParaRPr lang="en-US"/>
          </a:p>
        </p:txBody>
      </p:sp>
    </p:spTree>
    <p:extLst>
      <p:ext uri="{BB962C8B-B14F-4D97-AF65-F5344CB8AC3E}">
        <p14:creationId xmlns:p14="http://schemas.microsoft.com/office/powerpoint/2010/main" val="10008354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26427BC4-097F-4F72-9A28-9B837B468211}" type="slidenum">
              <a:rPr lang="en-US" smtClean="0"/>
              <a:t>9</a:t>
            </a:fld>
            <a:endParaRPr lang="en-US"/>
          </a:p>
        </p:txBody>
      </p:sp>
      <p:sp>
        <p:nvSpPr>
          <p:cNvPr id="6" name="Content Placeholder 2"/>
          <p:cNvSpPr>
            <a:spLocks noGrp="1"/>
          </p:cNvSpPr>
          <p:nvPr>
            <p:ph sz="quarter" idx="1"/>
          </p:nvPr>
        </p:nvSpPr>
        <p:spPr>
          <a:xfrm>
            <a:off x="533400" y="457200"/>
            <a:ext cx="7772400" cy="5940425"/>
          </a:xfrm>
        </p:spPr>
        <p:txBody>
          <a:bodyPr>
            <a:normAutofit/>
          </a:bodyPr>
          <a:lstStyle/>
          <a:p>
            <a:pPr marL="0" indent="0" algn="just">
              <a:buNone/>
            </a:pPr>
            <a:r>
              <a:rPr lang="en-US" b="1" dirty="0" err="1" smtClean="0">
                <a:solidFill>
                  <a:srgbClr val="7030A0"/>
                </a:solidFill>
              </a:rPr>
              <a:t>Quy</a:t>
            </a:r>
            <a:r>
              <a:rPr lang="en-US" b="1" dirty="0" smtClean="0">
                <a:solidFill>
                  <a:srgbClr val="7030A0"/>
                </a:solidFill>
              </a:rPr>
              <a:t> </a:t>
            </a:r>
            <a:r>
              <a:rPr lang="en-US" b="1" dirty="0" err="1" smtClean="0">
                <a:solidFill>
                  <a:srgbClr val="7030A0"/>
                </a:solidFill>
              </a:rPr>
              <a:t>định</a:t>
            </a:r>
            <a:r>
              <a:rPr lang="en-US" b="1" dirty="0" smtClean="0">
                <a:solidFill>
                  <a:srgbClr val="7030A0"/>
                </a:solidFill>
              </a:rPr>
              <a:t> </a:t>
            </a:r>
            <a:r>
              <a:rPr lang="en-US" b="1" dirty="0" err="1" smtClean="0">
                <a:solidFill>
                  <a:srgbClr val="7030A0"/>
                </a:solidFill>
              </a:rPr>
              <a:t>kê</a:t>
            </a:r>
            <a:r>
              <a:rPr lang="en-US" b="1" dirty="0" smtClean="0">
                <a:solidFill>
                  <a:srgbClr val="7030A0"/>
                </a:solidFill>
              </a:rPr>
              <a:t> </a:t>
            </a:r>
            <a:r>
              <a:rPr lang="en-US" b="1" dirty="0" err="1" smtClean="0">
                <a:solidFill>
                  <a:srgbClr val="7030A0"/>
                </a:solidFill>
              </a:rPr>
              <a:t>đơn</a:t>
            </a:r>
            <a:r>
              <a:rPr lang="en-US" b="1" dirty="0">
                <a:solidFill>
                  <a:srgbClr val="7030A0"/>
                </a:solidFill>
              </a:rPr>
              <a:t>:</a:t>
            </a:r>
            <a:endParaRPr lang="en-US" b="1" dirty="0" smtClean="0">
              <a:solidFill>
                <a:srgbClr val="7030A0"/>
              </a:solidFill>
            </a:endParaRPr>
          </a:p>
          <a:p>
            <a:pPr marL="273050" indent="-273050" algn="just">
              <a:buFont typeface="Wingdings" pitchFamily="2" charset="2"/>
              <a:buChar char="Ø"/>
            </a:pPr>
            <a:r>
              <a:rPr lang="en-US" dirty="0" err="1" smtClean="0">
                <a:latin typeface="Times New Roman" panose="02020603050405020304" pitchFamily="18" charset="0"/>
                <a:cs typeface="Times New Roman" panose="02020603050405020304" pitchFamily="18" charset="0"/>
              </a:rPr>
              <a:t>Số</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lượng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gây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viết</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hoa</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VD: </a:t>
            </a:r>
            <a:r>
              <a:rPr lang="en-US" dirty="0" err="1" smtClean="0">
                <a:latin typeface="Times New Roman" panose="02020603050405020304" pitchFamily="18" charset="0"/>
                <a:cs typeface="Times New Roman" panose="02020603050405020304" pitchFamily="18" charset="0"/>
              </a:rPr>
              <a:t>Morphin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HCL</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30mg</a:t>
            </a:r>
            <a:r>
              <a:rPr lang="en-US" dirty="0" smtClean="0">
                <a:latin typeface="Times New Roman" panose="02020603050405020304" pitchFamily="18" charset="0"/>
                <a:cs typeface="Times New Roman" panose="02020603050405020304" pitchFamily="18" charset="0"/>
              </a:rPr>
              <a:t> x </a:t>
            </a:r>
            <a:r>
              <a:rPr lang="en-US" dirty="0" err="1" smtClean="0">
                <a:latin typeface="Times New Roman" panose="02020603050405020304" pitchFamily="18" charset="0"/>
                <a:cs typeface="Times New Roman" panose="02020603050405020304" pitchFamily="18" charset="0"/>
              </a:rPr>
              <a:t>Một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viên</a:t>
            </a:r>
            <a:endParaRPr lang="en-US" dirty="0" smtClean="0">
              <a:latin typeface="Times New Roman" panose="02020603050405020304" pitchFamily="18" charset="0"/>
              <a:cs typeface="Times New Roman" panose="02020603050405020304" pitchFamily="18" charset="0"/>
            </a:endParaRPr>
          </a:p>
          <a:p>
            <a:pPr marL="273050" indent="-273050" algn="just">
              <a:buFont typeface="Wingdings" pitchFamily="2" charset="2"/>
              <a:buChar char="Ø"/>
            </a:pPr>
            <a:r>
              <a:rPr lang="en-US" dirty="0" err="1" smtClean="0">
                <a:latin typeface="Times New Roman" panose="02020603050405020304" pitchFamily="18" charset="0"/>
                <a:cs typeface="Times New Roman" panose="02020603050405020304" pitchFamily="18" charset="0"/>
              </a:rPr>
              <a:t>Số</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lượng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10) </a:t>
            </a:r>
            <a:r>
              <a:rPr lang="en-US" dirty="0" err="1">
                <a:latin typeface="Times New Roman" panose="02020603050405020304" pitchFamily="18" charset="0"/>
                <a:cs typeface="Times New Roman" panose="02020603050405020304" pitchFamily="18" charset="0"/>
              </a:rPr>
              <a:t>thì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0 </a:t>
            </a:r>
            <a:r>
              <a:rPr lang="en-US" dirty="0" err="1">
                <a:latin typeface="Times New Roman" panose="02020603050405020304" pitchFamily="18" charset="0"/>
                <a:cs typeface="Times New Roman" panose="02020603050405020304" pitchFamily="18" charset="0"/>
              </a:rPr>
              <a:t>phía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trước</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VD: Diazepam </a:t>
            </a:r>
            <a:r>
              <a:rPr lang="en-US" dirty="0" err="1" smtClean="0">
                <a:latin typeface="Times New Roman" panose="02020603050405020304" pitchFamily="18" charset="0"/>
                <a:cs typeface="Times New Roman" panose="02020603050405020304" pitchFamily="18" charset="0"/>
              </a:rPr>
              <a:t>5mg</a:t>
            </a:r>
            <a:r>
              <a:rPr lang="en-US" dirty="0" smtClean="0">
                <a:latin typeface="Times New Roman" panose="02020603050405020304" pitchFamily="18" charset="0"/>
                <a:cs typeface="Times New Roman" panose="02020603050405020304" pitchFamily="18" charset="0"/>
              </a:rPr>
              <a:t> x 02 </a:t>
            </a:r>
            <a:r>
              <a:rPr lang="en-US" dirty="0" err="1" smtClean="0">
                <a:latin typeface="Times New Roman" panose="02020603050405020304" pitchFamily="18" charset="0"/>
                <a:cs typeface="Times New Roman" panose="02020603050405020304" pitchFamily="18" charset="0"/>
              </a:rPr>
              <a:t>viên</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Enalapril</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5mg</a:t>
            </a:r>
            <a:r>
              <a:rPr lang="en-US" dirty="0" smtClean="0">
                <a:latin typeface="Times New Roman" panose="02020603050405020304" pitchFamily="18" charset="0"/>
                <a:cs typeface="Times New Roman" panose="02020603050405020304" pitchFamily="18" charset="0"/>
              </a:rPr>
              <a:t> x  02 </a:t>
            </a:r>
            <a:r>
              <a:rPr lang="en-US" dirty="0" err="1" smtClean="0">
                <a:latin typeface="Times New Roman" panose="02020603050405020304" pitchFamily="18" charset="0"/>
                <a:cs typeface="Times New Roman" panose="02020603050405020304" pitchFamily="18" charset="0"/>
              </a:rPr>
              <a:t>viên</a:t>
            </a:r>
            <a:endParaRPr lang="en-US" dirty="0" smtClean="0">
              <a:latin typeface="Times New Roman" panose="02020603050405020304" pitchFamily="18" charset="0"/>
              <a:cs typeface="Times New Roman" panose="02020603050405020304" pitchFamily="18" charset="0"/>
            </a:endParaRPr>
          </a:p>
          <a:p>
            <a:pPr marL="273050" indent="-273050" algn="just">
              <a:buFont typeface="Wingdings" pitchFamily="2" charset="2"/>
              <a:buChar char="Ø"/>
            </a:pP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chữa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ngay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dung </a:t>
            </a:r>
            <a:r>
              <a:rPr lang="en-US" dirty="0" err="1" smtClean="0">
                <a:latin typeface="Times New Roman" panose="02020603050405020304" pitchFamily="18" charset="0"/>
                <a:cs typeface="Times New Roman" panose="02020603050405020304" pitchFamily="18" charset="0"/>
              </a:rPr>
              <a:t>sửa</a:t>
            </a:r>
            <a:r>
              <a:rPr lang="en-US" dirty="0" smtClean="0">
                <a:latin typeface="Times New Roman" panose="02020603050405020304" pitchFamily="18" charset="0"/>
                <a:cs typeface="Times New Roman" panose="02020603050405020304" pitchFamily="18" charset="0"/>
              </a:rPr>
              <a:t>.</a:t>
            </a:r>
          </a:p>
          <a:p>
            <a:pPr marL="273050" indent="-273050" algn="just">
              <a:buFont typeface="Wingdings" pitchFamily="2" charset="2"/>
              <a:buChar char="Ø"/>
            </a:pPr>
            <a:r>
              <a:rPr lang="en-US" dirty="0" err="1">
                <a:latin typeface="Times New Roman" panose="02020603050405020304" pitchFamily="18" charset="0"/>
                <a:cs typeface="Times New Roman" panose="02020603050405020304" pitchFamily="18" charset="0"/>
              </a:rPr>
              <a:t>Gạch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chéo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giấy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còn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phía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dưới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dung </a:t>
            </a:r>
            <a:r>
              <a:rPr lang="en-US" dirty="0" err="1">
                <a:latin typeface="Times New Roman" panose="02020603050405020304" pitchFamily="18" charset="0"/>
                <a:cs typeface="Times New Roman" panose="02020603050405020304" pitchFamily="18" charset="0"/>
              </a:rPr>
              <a:t>kê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phía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hướng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xuống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dưới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trái</a:t>
            </a:r>
            <a:r>
              <a:rPr lang="en-US" dirty="0">
                <a:latin typeface="Times New Roman" panose="02020603050405020304" pitchFamily="18" charset="0"/>
                <a:cs typeface="Times New Roman" panose="02020603050405020304" pitchFamily="18" charset="0"/>
              </a:rPr>
              <a:t> sang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dấu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004420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1368</TotalTime>
  <Words>1847</Words>
  <Application>Microsoft Office PowerPoint</Application>
  <PresentationFormat>On-screen Show (4:3)</PresentationFormat>
  <Paragraphs>208</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Oriel</vt:lpstr>
      <vt:lpstr>PowerPoint Presentation</vt:lpstr>
      <vt:lpstr>NỘI DUNG: </vt:lpstr>
      <vt:lpstr>        I/ quy định về kê đơn        1.Thứ tự kê đơn thuốc</vt:lpstr>
      <vt:lpstr>2/ Nhóm thuốc phải đánh số thứ tự ngày dùng thuốc: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80</cp:revision>
  <cp:lastPrinted>2023-06-13T07:49:57Z</cp:lastPrinted>
  <dcterms:created xsi:type="dcterms:W3CDTF">2023-04-04T07:06:00Z</dcterms:created>
  <dcterms:modified xsi:type="dcterms:W3CDTF">2024-10-31T08:31:05Z</dcterms:modified>
</cp:coreProperties>
</file>